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 id="2147484056" r:id="rId5"/>
  </p:sldMasterIdLst>
  <p:notesMasterIdLst>
    <p:notesMasterId r:id="rId18"/>
  </p:notesMasterIdLst>
  <p:handoutMasterIdLst>
    <p:handoutMasterId r:id="rId19"/>
  </p:handoutMasterIdLst>
  <p:sldIdLst>
    <p:sldId id="416" r:id="rId6"/>
    <p:sldId id="396" r:id="rId7"/>
    <p:sldId id="399" r:id="rId8"/>
    <p:sldId id="426" r:id="rId9"/>
    <p:sldId id="405" r:id="rId10"/>
    <p:sldId id="415" r:id="rId11"/>
    <p:sldId id="429" r:id="rId12"/>
    <p:sldId id="430" r:id="rId13"/>
    <p:sldId id="406" r:id="rId14"/>
    <p:sldId id="420" r:id="rId15"/>
    <p:sldId id="419" r:id="rId16"/>
    <p:sldId id="428" r:id="rId17"/>
  </p:sldIdLst>
  <p:sldSz cx="12192000" cy="6858000"/>
  <p:notesSz cx="6794500" cy="99060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416"/>
            <p14:sldId id="396"/>
            <p14:sldId id="399"/>
            <p14:sldId id="426"/>
            <p14:sldId id="405"/>
            <p14:sldId id="415"/>
            <p14:sldId id="429"/>
            <p14:sldId id="430"/>
            <p14:sldId id="406"/>
            <p14:sldId id="420"/>
            <p14:sldId id="419"/>
            <p14:sldId id="42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F6752"/>
    <a:srgbClr val="9DBB1D"/>
    <a:srgbClr val="5E96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89" autoAdjust="0"/>
    <p:restoredTop sz="93651" autoAdjust="0"/>
  </p:normalViewPr>
  <p:slideViewPr>
    <p:cSldViewPr snapToGrid="0" snapToObjects="1">
      <p:cViewPr varScale="1">
        <p:scale>
          <a:sx n="82" d="100"/>
          <a:sy n="82" d="100"/>
        </p:scale>
        <p:origin x="941" y="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96" d="100"/>
          <a:sy n="96" d="100"/>
        </p:scale>
        <p:origin x="3642" y="96"/>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7020"/>
          </a:xfrm>
          <a:prstGeom prst="rect">
            <a:avLst/>
          </a:prstGeom>
        </p:spPr>
        <p:txBody>
          <a:bodyPr vert="horz" lIns="91440" tIns="45720" rIns="91440" bIns="45720" rtlCol="0"/>
          <a:lstStyle>
            <a:lvl1pPr algn="r">
              <a:defRPr sz="1200"/>
            </a:lvl1pPr>
          </a:lstStyle>
          <a:p>
            <a:fld id="{A740EBAF-D955-C443-AB02-2BCBC7797572}" type="datetimeFigureOut">
              <a:rPr lang="en-US" smtClean="0"/>
              <a:t>12/12/2018</a:t>
            </a:fld>
            <a:endParaRPr lang="en-US"/>
          </a:p>
        </p:txBody>
      </p:sp>
      <p:sp>
        <p:nvSpPr>
          <p:cNvPr id="4" name="Footer Placeholder 3"/>
          <p:cNvSpPr>
            <a:spLocks noGrp="1"/>
          </p:cNvSpPr>
          <p:nvPr>
            <p:ph type="ftr" sz="quarter" idx="2"/>
          </p:nvPr>
        </p:nvSpPr>
        <p:spPr>
          <a:xfrm>
            <a:off x="0" y="9408981"/>
            <a:ext cx="2944283" cy="49701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08981"/>
            <a:ext cx="2944283" cy="497019"/>
          </a:xfrm>
          <a:prstGeom prst="rect">
            <a:avLst/>
          </a:prstGeom>
        </p:spPr>
        <p:txBody>
          <a:bodyPr vert="horz" lIns="91440" tIns="45720" rIns="91440" bIns="45720" rtlCol="0" anchor="b"/>
          <a:lstStyle>
            <a:lvl1pPr algn="r">
              <a:defRPr sz="1200"/>
            </a:lvl1pPr>
          </a:lstStyle>
          <a:p>
            <a:fld id="{E9E1DC8B-0A09-DC4E-ABCE-FAAA12F0302B}" type="slidenum">
              <a:rPr lang="en-US" smtClean="0"/>
              <a:t>‹nr.›</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247A641A-FC50-3840-A830-42D90553FE8C}" type="datetimeFigureOut">
              <a:rPr lang="en-US" smtClean="0"/>
              <a:t>12/12/2018</a:t>
            </a:fld>
            <a:endParaRPr lang="en-US"/>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8C896355-3DDC-9949-861F-AD0908BFCC23}" type="slidenum">
              <a:rPr lang="en-US" smtClean="0"/>
              <a:t>‹nr.›</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742950"/>
            <a:ext cx="6604000" cy="3714750"/>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5874EA0-E96F-4A9F-BECE-F82ED93FDC31}" type="slidenum">
              <a:rPr lang="da-DK" smtClean="0">
                <a:solidFill>
                  <a:prstClr val="black"/>
                </a:solidFill>
              </a:rPr>
              <a:pPr/>
              <a:t>1</a:t>
            </a:fld>
            <a:endParaRPr lang="da-DK" dirty="0">
              <a:solidFill>
                <a:prstClr val="black"/>
              </a:solidFill>
            </a:endParaRPr>
          </a:p>
        </p:txBody>
      </p:sp>
    </p:spTree>
    <p:extLst>
      <p:ext uri="{BB962C8B-B14F-4D97-AF65-F5344CB8AC3E}">
        <p14:creationId xmlns:p14="http://schemas.microsoft.com/office/powerpoint/2010/main" val="2664942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5250" y="742950"/>
            <a:ext cx="6604000" cy="371475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8C896355-3DDC-9949-861F-AD0908BFCC23}" type="slidenum">
              <a:rPr lang="en-US" smtClean="0"/>
              <a:t>4</a:t>
            </a:fld>
            <a:endParaRPr lang="en-US"/>
          </a:p>
        </p:txBody>
      </p:sp>
    </p:spTree>
    <p:extLst>
      <p:ext uri="{BB962C8B-B14F-4D97-AF65-F5344CB8AC3E}">
        <p14:creationId xmlns:p14="http://schemas.microsoft.com/office/powerpoint/2010/main" val="3022164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45C0493-F753-4847-8A23-77E72B081206}" type="slidenum">
              <a:rPr lang="da-DK" smtClean="0"/>
              <a:t>10</a:t>
            </a:fld>
            <a:endParaRPr lang="da-DK"/>
          </a:p>
        </p:txBody>
      </p:sp>
    </p:spTree>
    <p:extLst>
      <p:ext uri="{BB962C8B-B14F-4D97-AF65-F5344CB8AC3E}">
        <p14:creationId xmlns:p14="http://schemas.microsoft.com/office/powerpoint/2010/main" val="2038362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45C0493-F753-4847-8A23-77E72B081206}" type="slidenum">
              <a:rPr lang="da-DK" smtClean="0"/>
              <a:t>11</a:t>
            </a:fld>
            <a:endParaRPr lang="da-DK"/>
          </a:p>
        </p:txBody>
      </p:sp>
    </p:spTree>
    <p:extLst>
      <p:ext uri="{BB962C8B-B14F-4D97-AF65-F5344CB8AC3E}">
        <p14:creationId xmlns:p14="http://schemas.microsoft.com/office/powerpoint/2010/main" val="35785728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505731" y="1155050"/>
            <a:ext cx="8091261" cy="369332"/>
          </a:xfrm>
          <a:prstGeom prst="rect">
            <a:avLst/>
          </a:prstGeom>
        </p:spPr>
        <p:txBody>
          <a:bodyPr wrap="square">
            <a:spAutoFit/>
          </a:bodyPr>
          <a:lstStyle/>
          <a:p>
            <a:r>
              <a:rPr lang="en-US" dirty="0" smtClean="0">
                <a:solidFill>
                  <a:srgbClr val="DF6752"/>
                </a:solidFill>
              </a:rPr>
              <a:t>- SLET DETTE SLIDE, FØR DU FÆRDIGGØR PRÆSENTATIONEN</a:t>
            </a:r>
            <a:endParaRPr lang="da-DK" dirty="0">
              <a:solidFill>
                <a:srgbClr val="DF6752"/>
              </a:solidFill>
            </a:endParaRPr>
          </a:p>
        </p:txBody>
      </p:sp>
      <p:sp>
        <p:nvSpPr>
          <p:cNvPr id="5" name="Text Box 48"/>
          <p:cNvSpPr txBox="1">
            <a:spLocks noChangeArrowheads="1"/>
          </p:cNvSpPr>
          <p:nvPr userDrawn="1"/>
        </p:nvSpPr>
        <p:spPr bwMode="auto">
          <a:xfrm>
            <a:off x="587375" y="1960595"/>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smtClean="0">
                <a:solidFill>
                  <a:schemeClr val="tx1"/>
                </a:solidFill>
                <a:latin typeface="+mn-lt"/>
                <a:cs typeface="Arial" panose="020B0604020202020204" pitchFamily="34" charset="0"/>
              </a:rPr>
              <a:t>AAU-SKABELONER TIL POWERPOINT</a:t>
            </a:r>
            <a:r>
              <a:rPr lang="da-DK" sz="1000" b="1" noProof="1" smtClean="0">
                <a:solidFill>
                  <a:schemeClr val="tx1"/>
                </a:solidFill>
                <a:latin typeface="+mn-lt"/>
                <a:cs typeface="Arial" panose="020B0604020202020204" pitchFamily="34" charset="0"/>
              </a:rPr>
              <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
            </a:r>
            <a:br>
              <a:rPr lang="da-DK" sz="1000" b="1" noProof="1" smtClean="0">
                <a:solidFill>
                  <a:schemeClr val="tx1"/>
                </a:solidFill>
                <a:latin typeface="+mn-lt"/>
                <a:cs typeface="Arial" panose="020B0604020202020204" pitchFamily="34" charset="0"/>
              </a:rPr>
            </a:br>
            <a:r>
              <a:rPr lang="da-DK" sz="900" b="0" dirty="0" smtClean="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dirty="0" smtClean="0">
                <a:effectLst/>
                <a:latin typeface="+mn-lt"/>
                <a:ea typeface="Calibri" panose="020F0502020204030204" pitchFamily="34" charset="0"/>
                <a:cs typeface="Times New Roman" panose="02020603050405020304" pitchFamily="18" charset="0"/>
              </a:rPr>
              <a:t> mellem to </a:t>
            </a:r>
            <a:r>
              <a:rPr lang="da-DK" sz="900" b="0" dirty="0" smtClean="0">
                <a:effectLst/>
                <a:latin typeface="+mn-lt"/>
                <a:ea typeface="Calibri" panose="020F0502020204030204" pitchFamily="34" charset="0"/>
                <a:cs typeface="Times New Roman" panose="02020603050405020304" pitchFamily="18" charset="0"/>
              </a:rPr>
              <a:t>skabeloner i 16:9-format med</a:t>
            </a:r>
            <a:r>
              <a:rPr lang="da-DK" sz="900" b="0" baseline="0" dirty="0" smtClean="0">
                <a:effectLst/>
                <a:latin typeface="+mn-lt"/>
                <a:ea typeface="Calibri" panose="020F0502020204030204" pitchFamily="34" charset="0"/>
                <a:cs typeface="Times New Roman" panose="02020603050405020304" pitchFamily="18" charset="0"/>
              </a:rPr>
              <a:t> enten det danske eller engelske AAU-logo.</a:t>
            </a:r>
            <a:endParaRPr lang="da-DK" sz="900" b="0" dirty="0" smtClean="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dirty="0" smtClean="0">
                <a:effectLst/>
                <a:latin typeface="+mn-lt"/>
                <a:ea typeface="Calibri" panose="020F0502020204030204" pitchFamily="34" charset="0"/>
                <a:cs typeface="Times New Roman" panose="02020603050405020304" pitchFamily="18" charset="0"/>
              </a:rPr>
              <a:t>Det</a:t>
            </a:r>
            <a:r>
              <a:rPr lang="da-DK" sz="900" b="0" baseline="0" dirty="0" smtClean="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dirty="0" smtClean="0">
                <a:effectLst/>
                <a:latin typeface="+mn-lt"/>
                <a:ea typeface="Calibri" panose="020F0502020204030204" pitchFamily="34" charset="0"/>
                <a:cs typeface="Times New Roman" panose="02020603050405020304" pitchFamily="18" charset="0"/>
                <a:hlinkClick r:id="rId2"/>
              </a:rPr>
              <a:t>www.design.aau.dk/skabeloner/</a:t>
            </a:r>
            <a:r>
              <a:rPr lang="da-DK" sz="900" b="0" baseline="0" dirty="0" err="1" smtClean="0">
                <a:effectLst/>
                <a:latin typeface="+mn-lt"/>
                <a:ea typeface="Calibri" panose="020F0502020204030204" pitchFamily="34" charset="0"/>
                <a:cs typeface="Times New Roman" panose="02020603050405020304" pitchFamily="18" charset="0"/>
                <a:hlinkClick r:id="rId2"/>
              </a:rPr>
              <a:t>powerpoint</a:t>
            </a:r>
            <a:r>
              <a:rPr lang="da-DK" sz="900" b="0" baseline="0" dirty="0" smtClean="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smtClean="0">
                <a:solidFill>
                  <a:schemeClr val="tx1"/>
                </a:solidFill>
                <a:latin typeface="Arial" charset="0"/>
                <a:ea typeface="+mn-ea"/>
                <a:cs typeface="Arial" panose="020B0604020202020204" pitchFamily="34" charset="0"/>
              </a:rPr>
              <a:t>SKRIFT</a:t>
            </a:r>
            <a:br>
              <a:rPr lang="da-DK" sz="1000" b="1" kern="1200" spc="300" noProof="1" smtClean="0">
                <a:solidFill>
                  <a:schemeClr val="tx1"/>
                </a:solidFill>
                <a:latin typeface="Arial" charset="0"/>
                <a:ea typeface="+mn-ea"/>
                <a:cs typeface="Arial" panose="020B0604020202020204" pitchFamily="34" charset="0"/>
              </a:rPr>
            </a:br>
            <a:r>
              <a:rPr lang="da-DK" sz="1050" b="1" kern="1200" noProof="1" smtClean="0">
                <a:solidFill>
                  <a:schemeClr val="tx1"/>
                </a:solidFill>
                <a:latin typeface="Arial" charset="0"/>
                <a:ea typeface="+mn-ea"/>
                <a:cs typeface="Arial" panose="020B0604020202020204" pitchFamily="34" charset="0"/>
              </a:rPr>
              <a:t/>
            </a:r>
            <a:br>
              <a:rPr lang="da-DK" sz="1050" b="1" kern="1200" noProof="1" smtClean="0">
                <a:solidFill>
                  <a:schemeClr val="tx1"/>
                </a:solidFill>
                <a:latin typeface="Arial" charset="0"/>
                <a:ea typeface="+mn-ea"/>
                <a:cs typeface="Arial" panose="020B0604020202020204" pitchFamily="34" charset="0"/>
              </a:rPr>
            </a:br>
            <a:r>
              <a:rPr lang="da-DK" altLang="da-DK" sz="900" b="0" kern="1200" noProof="1" smtClean="0">
                <a:solidFill>
                  <a:schemeClr val="tx1"/>
                </a:solidFill>
                <a:latin typeface="Arial" charset="0"/>
                <a:ea typeface="+mn-ea"/>
                <a:cs typeface="Arial" panose="020B0604020202020204" pitchFamily="34" charset="0"/>
              </a:rPr>
              <a:t>AAU anvender vores</a:t>
            </a:r>
            <a:r>
              <a:rPr lang="da-DK" altLang="da-DK" sz="900" b="0" kern="1200" baseline="0" noProof="1" smtClean="0">
                <a:solidFill>
                  <a:schemeClr val="tx1"/>
                </a:solidFill>
                <a:latin typeface="Arial" charset="0"/>
                <a:ea typeface="+mn-ea"/>
                <a:cs typeface="Arial" panose="020B0604020202020204" pitchFamily="34" charset="0"/>
              </a:rPr>
              <a:t> sekundære </a:t>
            </a:r>
            <a:r>
              <a:rPr lang="da-DK" altLang="da-DK" sz="900" b="0" kern="1200" noProof="1" smtClean="0">
                <a:solidFill>
                  <a:schemeClr val="tx1"/>
                </a:solidFill>
                <a:latin typeface="Arial" charset="0"/>
                <a:ea typeface="+mn-ea"/>
                <a:cs typeface="Arial" panose="020B0604020202020204" pitchFamily="34" charset="0"/>
              </a:rPr>
              <a:t>skrifttype Arial i PowerPoint-præsentationer.</a:t>
            </a:r>
          </a:p>
          <a:p>
            <a:pPr>
              <a:lnSpc>
                <a:spcPct val="115000"/>
              </a:lnSpc>
              <a:spcAft>
                <a:spcPts val="1000"/>
              </a:spcAft>
            </a:pPr>
            <a:endParaRPr lang="da-DK" sz="900" b="0" dirty="0" smtClean="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1960595"/>
            <a:ext cx="2327618" cy="382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smtClean="0">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r>
              <a:rPr lang="da-DK" sz="1100" b="1" kern="1200" noProof="1" smtClean="0">
                <a:solidFill>
                  <a:schemeClr val="tx1"/>
                </a:solidFill>
                <a:latin typeface="Arial" charset="0"/>
                <a:ea typeface="+mn-ea"/>
                <a:cs typeface="Arial" panose="020B0604020202020204" pitchFamily="34" charset="0"/>
              </a:rPr>
              <a:t/>
            </a:r>
            <a:br>
              <a:rPr lang="da-DK" sz="1100" b="1" kern="1200" noProof="1" smtClean="0">
                <a:solidFill>
                  <a:schemeClr val="tx1"/>
                </a:solidFill>
                <a:latin typeface="Arial" charset="0"/>
                <a:ea typeface="+mn-ea"/>
                <a:cs typeface="Arial" panose="020B0604020202020204" pitchFamily="34" charset="0"/>
              </a:rPr>
            </a:br>
            <a:r>
              <a:rPr lang="da-DK" sz="900" b="0" kern="1200" noProof="1" smtClean="0">
                <a:solidFill>
                  <a:schemeClr val="tx1"/>
                </a:solidFill>
                <a:latin typeface="Arial" charset="0"/>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smtClean="0">
                <a:solidFill>
                  <a:schemeClr val="tx1"/>
                </a:solidFill>
                <a:latin typeface="Arial" charset="0"/>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smtClean="0">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smtClean="0">
                <a:solidFill>
                  <a:schemeClr val="tx1"/>
                </a:solidFill>
                <a:latin typeface="+mn-lt"/>
                <a:cs typeface="Arial" panose="020B0604020202020204" pitchFamily="34" charset="0"/>
              </a:rPr>
              <a:t>BILLEDSTØRRELSER</a:t>
            </a:r>
          </a:p>
          <a:p>
            <a:pPr eaLnBrk="1" hangingPunct="1">
              <a:lnSpc>
                <a:spcPct val="90000"/>
              </a:lnSpc>
              <a:spcAft>
                <a:spcPts val="600"/>
              </a:spcAft>
              <a:defRPr/>
            </a:pPr>
            <a:r>
              <a:rPr lang="da-DK" sz="1000" b="1" noProof="1">
                <a:solidFill>
                  <a:schemeClr val="tx1"/>
                </a:solidFill>
                <a:latin typeface="+mj-lt"/>
                <a:cs typeface="Arial" panose="020B0604020202020204" pitchFamily="34" charset="0"/>
              </a:rPr>
              <a:t/>
            </a:r>
            <a:br>
              <a:rPr lang="da-DK" sz="1000" b="1" noProof="1">
                <a:solidFill>
                  <a:schemeClr val="tx1"/>
                </a:solidFill>
                <a:latin typeface="+mj-lt"/>
                <a:cs typeface="Arial" panose="020B0604020202020204" pitchFamily="34" charset="0"/>
              </a:rPr>
            </a:br>
            <a:r>
              <a:rPr lang="da-DK" sz="900" b="0" noProof="1" smtClean="0">
                <a:solidFill>
                  <a:schemeClr val="tx1"/>
                </a:solidFill>
                <a:latin typeface="+mn-lt"/>
                <a:cs typeface="Arial" panose="020B0604020202020204" pitchFamily="34" charset="0"/>
              </a:rPr>
              <a:t>Sørg</a:t>
            </a:r>
            <a:r>
              <a:rPr lang="da-DK" sz="900" b="0" baseline="0" noProof="1" smtClean="0">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smtClean="0">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smtClean="0">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smtClean="0">
                <a:solidFill>
                  <a:schemeClr val="tx1"/>
                </a:solidFill>
                <a:latin typeface="+mn-lt"/>
                <a:cs typeface="Arial" panose="020B0604020202020204" pitchFamily="34" charset="0"/>
              </a:rPr>
            </a:br>
            <a:r>
              <a:rPr lang="da-DK" sz="900" b="1" baseline="0" noProof="1" smtClean="0">
                <a:solidFill>
                  <a:schemeClr val="tx1"/>
                </a:solidFill>
                <a:latin typeface="+mn-lt"/>
                <a:cs typeface="Arial" panose="020B0604020202020204" pitchFamily="34" charset="0"/>
              </a:rPr>
              <a:t>Gem som  - Gennemse - Komprimeringsindstillinger. </a:t>
            </a:r>
            <a:r>
              <a:rPr lang="da-DK" sz="900" b="0" baseline="0" noProof="1" smtClean="0">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1959811"/>
            <a:ext cx="2285301" cy="356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smtClean="0">
                <a:solidFill>
                  <a:schemeClr val="tx1"/>
                </a:solidFill>
                <a:latin typeface="Arial" charset="0"/>
                <a:ea typeface="+mn-ea"/>
                <a:cs typeface="Arial" panose="020B0604020202020204" pitchFamily="34" charset="0"/>
              </a:rPr>
              <a:t>INDSÆT BILLEDE</a:t>
            </a:r>
          </a:p>
          <a:p>
            <a:pPr eaLnBrk="1" hangingPunct="1">
              <a:lnSpc>
                <a:spcPct val="90000"/>
              </a:lnSpc>
              <a:spcAft>
                <a:spcPts val="600"/>
              </a:spcAft>
              <a:defRPr/>
            </a:pPr>
            <a:r>
              <a:rPr lang="da-DK" sz="1100" b="1" kern="1200" noProof="1" smtClean="0">
                <a:solidFill>
                  <a:schemeClr val="tx1"/>
                </a:solidFill>
                <a:latin typeface="Arial" charset="0"/>
                <a:ea typeface="+mn-ea"/>
                <a:cs typeface="Arial" panose="020B0604020202020204" pitchFamily="34" charset="0"/>
              </a:rPr>
              <a:t/>
            </a:r>
            <a:br>
              <a:rPr lang="da-DK" sz="1100" b="1" kern="1200" noProof="1" smtClean="0">
                <a:solidFill>
                  <a:schemeClr val="tx1"/>
                </a:solidFill>
                <a:latin typeface="Arial" charset="0"/>
                <a:ea typeface="+mn-ea"/>
                <a:cs typeface="Arial" panose="020B0604020202020204" pitchFamily="34" charset="0"/>
              </a:rPr>
            </a:br>
            <a:r>
              <a:rPr lang="da-DK" sz="900" b="0" kern="1200" noProof="1" smtClean="0">
                <a:solidFill>
                  <a:schemeClr val="tx1"/>
                </a:solidFill>
                <a:latin typeface="Arial" charset="0"/>
                <a:ea typeface="+mn-ea"/>
                <a:cs typeface="Arial" panose="020B0604020202020204" pitchFamily="34" charset="0"/>
              </a:rPr>
              <a:t>På layouts med billedholder: Klik på ikon og vælg </a:t>
            </a:r>
            <a:r>
              <a:rPr lang="da-DK" sz="900" b="1" kern="1200" noProof="1" smtClean="0">
                <a:solidFill>
                  <a:schemeClr val="tx1"/>
                </a:solidFill>
                <a:latin typeface="Arial" charset="0"/>
                <a:ea typeface="+mn-ea"/>
                <a:cs typeface="Arial" panose="020B0604020202020204" pitchFamily="34" charset="0"/>
              </a:rPr>
              <a:t>Indsæt</a:t>
            </a:r>
          </a:p>
          <a:p>
            <a:pPr eaLnBrk="1" hangingPunct="1">
              <a:lnSpc>
                <a:spcPct val="90000"/>
              </a:lnSpc>
              <a:spcAft>
                <a:spcPts val="600"/>
              </a:spcAft>
              <a:defRPr/>
            </a:pPr>
            <a:r>
              <a:rPr lang="da-DK" sz="900" b="0" kern="1200" noProof="1" smtClean="0">
                <a:solidFill>
                  <a:schemeClr val="tx1"/>
                </a:solidFill>
                <a:latin typeface="Arial" charset="0"/>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smtClean="0">
              <a:solidFill>
                <a:schemeClr val="tx1"/>
              </a:solidFill>
              <a:latin typeface="+mj-lt"/>
              <a:cs typeface="Arial" panose="020B0604020202020204" pitchFamily="34" charset="0"/>
            </a:endParaRPr>
          </a:p>
          <a:p>
            <a:pPr eaLnBrk="1" hangingPunct="1">
              <a:lnSpc>
                <a:spcPct val="90000"/>
              </a:lnSpc>
              <a:spcAft>
                <a:spcPts val="600"/>
              </a:spcAft>
              <a:defRPr/>
            </a:pPr>
            <a:r>
              <a:rPr lang="da-DK" sz="1000" b="1" spc="300" noProof="1" smtClean="0">
                <a:solidFill>
                  <a:schemeClr val="tx1"/>
                </a:solidFill>
                <a:latin typeface="+mn-lt"/>
                <a:cs typeface="Arial" panose="020B0604020202020204" pitchFamily="34" charset="0"/>
              </a:rPr>
              <a:t>BESKÆR BILLEDE</a:t>
            </a:r>
          </a:p>
          <a:p>
            <a:pPr eaLnBrk="1" hangingPunct="1">
              <a:lnSpc>
                <a:spcPct val="90000"/>
              </a:lnSpc>
              <a:spcAft>
                <a:spcPts val="600"/>
              </a:spcAft>
              <a:defRPr/>
            </a:pPr>
            <a:r>
              <a:rPr lang="da-DK" sz="1000" b="1" noProof="1">
                <a:solidFill>
                  <a:schemeClr val="tx1"/>
                </a:solidFill>
                <a:latin typeface="+mj-lt"/>
                <a:cs typeface="Arial" panose="020B0604020202020204" pitchFamily="34" charset="0"/>
              </a:rPr>
              <a:t/>
            </a:r>
            <a:br>
              <a:rPr lang="da-DK" sz="1000" b="1" noProof="1">
                <a:solidFill>
                  <a:schemeClr val="tx1"/>
                </a:solidFill>
                <a:latin typeface="+mj-lt"/>
                <a:cs typeface="Arial" panose="020B0604020202020204" pitchFamily="34" charset="0"/>
              </a:rPr>
            </a:br>
            <a:r>
              <a:rPr lang="da-DK" sz="900" b="1" kern="1200" noProof="1" smtClean="0">
                <a:solidFill>
                  <a:schemeClr val="tx1"/>
                </a:solidFill>
                <a:latin typeface="Arial" charset="0"/>
                <a:ea typeface="+mn-ea"/>
                <a:cs typeface="Arial" panose="020B0604020202020204" pitchFamily="34" charset="0"/>
              </a:rPr>
              <a:t>1</a:t>
            </a:r>
            <a:r>
              <a:rPr lang="da-DK" sz="900" b="0" kern="1200" noProof="1" smtClean="0">
                <a:solidFill>
                  <a:schemeClr val="tx1"/>
                </a:solidFill>
                <a:latin typeface="Arial" charset="0"/>
                <a:ea typeface="+mn-ea"/>
                <a:cs typeface="Arial" panose="020B0604020202020204" pitchFamily="34" charset="0"/>
              </a:rPr>
              <a:t>. Klik </a:t>
            </a:r>
            <a:r>
              <a:rPr lang="da-DK" sz="900" b="1" kern="1200" noProof="1" smtClean="0">
                <a:solidFill>
                  <a:schemeClr val="tx1"/>
                </a:solidFill>
                <a:latin typeface="Arial" charset="0"/>
                <a:ea typeface="+mn-ea"/>
                <a:cs typeface="Arial" panose="020B0604020202020204" pitchFamily="34" charset="0"/>
              </a:rPr>
              <a:t>Beskær</a:t>
            </a:r>
            <a:r>
              <a:rPr lang="da-DK" sz="900" b="0" kern="1200" noProof="1" smtClean="0">
                <a:solidFill>
                  <a:schemeClr val="tx1"/>
                </a:solidFill>
                <a:latin typeface="Arial" charset="0"/>
                <a:ea typeface="+mn-ea"/>
                <a:cs typeface="Arial" panose="020B0604020202020204" pitchFamily="34" charset="0"/>
              </a:rPr>
              <a:t> </a:t>
            </a:r>
            <a:r>
              <a:rPr lang="da-DK" sz="900" b="0" i="1" kern="1200" noProof="1" smtClean="0">
                <a:solidFill>
                  <a:schemeClr val="tx1"/>
                </a:solidFill>
                <a:latin typeface="Arial" charset="0"/>
                <a:ea typeface="+mn-ea"/>
                <a:cs typeface="Arial" panose="020B0604020202020204" pitchFamily="34" charset="0"/>
              </a:rPr>
              <a:t>(højreklik på billedet og tryk på ikonet som er vist til højre) </a:t>
            </a:r>
            <a:r>
              <a:rPr lang="da-DK" sz="900" b="0" kern="1200" noProof="1" smtClean="0">
                <a:solidFill>
                  <a:schemeClr val="tx1"/>
                </a:solidFill>
                <a:latin typeface="Arial" charset="0"/>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2. </a:t>
            </a:r>
            <a:r>
              <a:rPr lang="da-DK" sz="900" b="0" kern="1200" noProof="1" smtClean="0">
                <a:solidFill>
                  <a:schemeClr val="tx1"/>
                </a:solidFill>
                <a:latin typeface="Arial" charset="0"/>
                <a:ea typeface="+mn-ea"/>
                <a:cs typeface="Arial" panose="020B0604020202020204" pitchFamily="34" charset="0"/>
              </a:rPr>
              <a:t>Ønsker du at skalere billedet </a:t>
            </a:r>
            <a:r>
              <a:rPr lang="da-DK" sz="900" i="1" kern="1200" noProof="1" smtClean="0">
                <a:solidFill>
                  <a:schemeClr val="tx1"/>
                </a:solidFill>
                <a:latin typeface="Arial" charset="0"/>
                <a:ea typeface="+mn-ea"/>
                <a:cs typeface="Arial" panose="020B0604020202020204" pitchFamily="34" charset="0"/>
              </a:rPr>
              <a:t>(ændre billedets størrelse uden at ændre dets proportioner)</a:t>
            </a:r>
            <a:r>
              <a:rPr lang="da-DK" sz="900" b="0" i="1" kern="1200" noProof="1" smtClean="0">
                <a:solidFill>
                  <a:schemeClr val="tx1"/>
                </a:solidFill>
                <a:latin typeface="Arial" charset="0"/>
                <a:ea typeface="+mn-ea"/>
                <a:cs typeface="Arial" panose="020B0604020202020204" pitchFamily="34" charset="0"/>
              </a:rPr>
              <a:t>, </a:t>
            </a:r>
            <a:r>
              <a:rPr lang="da-DK" sz="900" b="0" kern="1200" noProof="1" smtClean="0">
                <a:solidFill>
                  <a:schemeClr val="tx1"/>
                </a:solidFill>
                <a:latin typeface="Arial" charset="0"/>
                <a:ea typeface="+mn-ea"/>
                <a:cs typeface="Arial" panose="020B0604020202020204" pitchFamily="34" charset="0"/>
              </a:rPr>
              <a:t>så hold </a:t>
            </a:r>
            <a:r>
              <a:rPr lang="da-DK" sz="900" b="1" kern="1200" noProof="1" smtClean="0">
                <a:solidFill>
                  <a:schemeClr val="tx1"/>
                </a:solidFill>
                <a:latin typeface="Arial" charset="0"/>
                <a:ea typeface="+mn-ea"/>
                <a:cs typeface="Arial" panose="020B0604020202020204" pitchFamily="34" charset="0"/>
              </a:rPr>
              <a:t>SHIFT</a:t>
            </a:r>
            <a:r>
              <a:rPr lang="da-DK" sz="900" b="0" kern="1200" noProof="1" smtClean="0">
                <a:solidFill>
                  <a:schemeClr val="tx1"/>
                </a:solidFill>
                <a:latin typeface="Arial" charset="0"/>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3. </a:t>
            </a:r>
            <a:r>
              <a:rPr lang="da-DK" sz="900" b="0" kern="1200" noProof="1" smtClean="0">
                <a:solidFill>
                  <a:schemeClr val="tx1"/>
                </a:solidFill>
                <a:latin typeface="Arial" charset="0"/>
                <a:ea typeface="+mn-ea"/>
                <a:cs typeface="Arial" panose="020B0604020202020204" pitchFamily="34" charset="0"/>
              </a:rPr>
              <a:t>Højreklik på billedet og vælg </a:t>
            </a:r>
            <a:r>
              <a:rPr lang="da-DK" sz="900" b="1" kern="1200" noProof="1" smtClean="0">
                <a:solidFill>
                  <a:schemeClr val="tx1"/>
                </a:solidFill>
                <a:latin typeface="Arial" charset="0"/>
                <a:ea typeface="+mn-ea"/>
                <a:cs typeface="Arial" panose="020B0604020202020204" pitchFamily="34" charset="0"/>
              </a:rPr>
              <a:t>Placer bagerst</a:t>
            </a: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Tip: </a:t>
            </a:r>
            <a:r>
              <a:rPr lang="da-DK" sz="900" b="0" kern="1200" noProof="1" smtClean="0">
                <a:solidFill>
                  <a:schemeClr val="tx1"/>
                </a:solidFill>
                <a:latin typeface="Arial" charset="0"/>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smtClean="0">
                <a:solidFill>
                  <a:schemeClr val="tx1"/>
                </a:solidFill>
                <a:latin typeface="Arial" charset="0"/>
                <a:ea typeface="+mn-ea"/>
                <a:cs typeface="Arial" panose="020B0604020202020204" pitchFamily="34" charset="0"/>
              </a:rPr>
              <a:t>Placer bagerst</a:t>
            </a:r>
            <a:endParaRPr lang="da-DK" sz="900" b="1" kern="1200" noProof="1">
              <a:solidFill>
                <a:schemeClr val="tx1"/>
              </a:solidFill>
              <a:latin typeface="Arial" charset="0"/>
              <a:ea typeface="+mn-ea"/>
              <a:cs typeface="Arial" panose="020B0604020202020204" pitchFamily="34" charset="0"/>
            </a:endParaRPr>
          </a:p>
        </p:txBody>
      </p:sp>
      <p:sp>
        <p:nvSpPr>
          <p:cNvPr id="15" name="Text Box 48"/>
          <p:cNvSpPr txBox="1">
            <a:spLocks noChangeArrowheads="1"/>
          </p:cNvSpPr>
          <p:nvPr userDrawn="1"/>
        </p:nvSpPr>
        <p:spPr bwMode="auto">
          <a:xfrm>
            <a:off x="9116078" y="5936014"/>
            <a:ext cx="2517848" cy="5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smtClean="0">
                <a:solidFill>
                  <a:schemeClr val="tx1"/>
                </a:solidFill>
                <a:latin typeface="+mn-lt"/>
                <a:cs typeface="Arial" panose="020B0604020202020204" pitchFamily="34" charset="0"/>
              </a:rPr>
              <a:t>MERE INFORMATION</a:t>
            </a:r>
          </a:p>
          <a:p>
            <a:pPr eaLnBrk="1" hangingPunct="1">
              <a:lnSpc>
                <a:spcPct val="90000"/>
              </a:lnSpc>
              <a:spcAft>
                <a:spcPts val="600"/>
              </a:spcAft>
              <a:defRPr/>
            </a:pPr>
            <a:r>
              <a:rPr lang="da-DK" sz="900" b="1" noProof="1">
                <a:solidFill>
                  <a:schemeClr val="tx1"/>
                </a:solidFill>
                <a:latin typeface="+mn-lt"/>
                <a:cs typeface="Arial" panose="020B0604020202020204" pitchFamily="34" charset="0"/>
              </a:rPr>
              <a:t/>
            </a:r>
            <a:br>
              <a:rPr lang="da-DK" sz="900" b="1"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r>
              <a:rPr lang="da-DK" sz="900" b="0" baseline="0" noProof="1">
                <a:solidFill>
                  <a:schemeClr val="tx1"/>
                </a:solidFill>
                <a:latin typeface="+mn-lt"/>
                <a:cs typeface="Arial" panose="020B0604020202020204" pitchFamily="34" charset="0"/>
              </a:rPr>
              <a:t/>
            </a:r>
            <a:br>
              <a:rPr lang="da-DK" sz="900" b="0" baseline="0" noProof="1">
                <a:solidFill>
                  <a:schemeClr val="tx1"/>
                </a:solidFill>
                <a:latin typeface="+mn-lt"/>
                <a:cs typeface="Arial" panose="020B0604020202020204" pitchFamily="34" charset="0"/>
              </a:rPr>
            </a:br>
            <a:r>
              <a:rPr lang="da-DK" sz="900" b="0" kern="1200" baseline="0" dirty="0" smtClean="0">
                <a:solidFill>
                  <a:schemeClr val="tx1"/>
                </a:solidFill>
                <a:effectLst/>
                <a:latin typeface="Arial"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j-lt"/>
              <a:cs typeface="Arial" panose="020B0604020202020204" pitchFamily="34" charset="0"/>
            </a:endParaRPr>
          </a:p>
        </p:txBody>
      </p:sp>
      <p:sp>
        <p:nvSpPr>
          <p:cNvPr id="16" name="Text Box 48"/>
          <p:cNvSpPr txBox="1">
            <a:spLocks noChangeArrowheads="1"/>
          </p:cNvSpPr>
          <p:nvPr userDrawn="1"/>
        </p:nvSpPr>
        <p:spPr bwMode="auto">
          <a:xfrm>
            <a:off x="3428374" y="1959811"/>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smtClean="0">
                <a:solidFill>
                  <a:schemeClr val="tx1"/>
                </a:solidFill>
                <a:latin typeface="+mn-lt"/>
                <a:ea typeface="+mn-ea"/>
                <a:cs typeface="Arial" panose="020B0604020202020204" pitchFamily="34" charset="0"/>
              </a:rPr>
              <a:t>LAV NYT DIAS/SLIDE </a:t>
            </a:r>
            <a:r>
              <a:rPr lang="da-DK" sz="900" b="0" kern="1200" spc="0" noProof="1" smtClean="0">
                <a:solidFill>
                  <a:schemeClr val="tx1"/>
                </a:solidFill>
                <a:latin typeface="Arial" charset="0"/>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smtClean="0">
                <a:solidFill>
                  <a:schemeClr val="tx1"/>
                </a:solidFill>
                <a:latin typeface="Arial" charset="0"/>
                <a:ea typeface="+mn-ea"/>
                <a:cs typeface="Arial" panose="020B0604020202020204" pitchFamily="34" charset="0"/>
              </a:rPr>
              <a:t> </a:t>
            </a:r>
            <a:r>
              <a:rPr lang="da-DK" sz="800" b="1" kern="1200" noProof="1" smtClean="0">
                <a:solidFill>
                  <a:schemeClr val="tx1"/>
                </a:solidFill>
                <a:latin typeface="Arial" charset="0"/>
                <a:ea typeface="+mn-ea"/>
                <a:cs typeface="Arial" panose="020B0604020202020204" pitchFamily="34" charset="0"/>
              </a:rPr>
              <a:t/>
            </a:r>
            <a:br>
              <a:rPr lang="da-DK" sz="800" b="1" kern="1200" noProof="1" smtClean="0">
                <a:solidFill>
                  <a:schemeClr val="tx1"/>
                </a:solidFill>
                <a:latin typeface="Arial" charset="0"/>
                <a:ea typeface="+mn-ea"/>
                <a:cs typeface="Arial" panose="020B0604020202020204" pitchFamily="34" charset="0"/>
              </a:rPr>
            </a:br>
            <a:r>
              <a:rPr lang="da-DK" altLang="da-DK" sz="900" b="1" kern="1200" noProof="1" smtClean="0">
                <a:solidFill>
                  <a:schemeClr val="tx1"/>
                </a:solidFill>
                <a:latin typeface="Arial" charset="0"/>
                <a:ea typeface="+mn-ea"/>
                <a:cs typeface="Arial" panose="020B0604020202020204" pitchFamily="34" charset="0"/>
              </a:rPr>
              <a:t>1. </a:t>
            </a:r>
            <a:r>
              <a:rPr lang="da-DK" altLang="da-DK" sz="900" kern="1200" noProof="1" smtClean="0">
                <a:solidFill>
                  <a:schemeClr val="tx1"/>
                </a:solidFill>
                <a:latin typeface="Arial" charset="0"/>
                <a:ea typeface="+mn-ea"/>
                <a:cs typeface="Arial" panose="020B0604020202020204" pitchFamily="34" charset="0"/>
              </a:rPr>
              <a:t>Klik på </a:t>
            </a:r>
            <a:r>
              <a:rPr lang="da-DK" altLang="da-DK" sz="900" b="1" kern="1200" noProof="1" smtClean="0">
                <a:solidFill>
                  <a:schemeClr val="tx1"/>
                </a:solidFill>
                <a:latin typeface="Arial" charset="0"/>
                <a:ea typeface="+mn-ea"/>
                <a:cs typeface="Arial" panose="020B0604020202020204" pitchFamily="34" charset="0"/>
              </a:rPr>
              <a:t>Startside/Hjem</a:t>
            </a:r>
          </a:p>
          <a:p>
            <a:pPr eaLnBrk="1" hangingPunct="1">
              <a:lnSpc>
                <a:spcPct val="100000"/>
              </a:lnSpc>
              <a:spcAft>
                <a:spcPts val="600"/>
              </a:spcAft>
              <a:defRPr/>
            </a:pPr>
            <a:r>
              <a:rPr lang="da-DK" altLang="da-DK" sz="900" b="1" noProof="1" smtClean="0">
                <a:solidFill>
                  <a:schemeClr val="tx1"/>
                </a:solidFill>
                <a:latin typeface="+mn-lt"/>
                <a:cs typeface="Arial" panose="020B0604020202020204" pitchFamily="34" charset="0"/>
              </a:rPr>
              <a:t>2</a:t>
            </a:r>
            <a:r>
              <a:rPr lang="da-DK" altLang="da-DK" sz="900" b="1" noProof="1">
                <a:solidFill>
                  <a:schemeClr val="tx1"/>
                </a:solidFill>
                <a:latin typeface="+mn-lt"/>
                <a:cs typeface="Arial" panose="020B0604020202020204" pitchFamily="34" charset="0"/>
              </a:rPr>
              <a:t>.</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a:t>
            </a:r>
            <a:r>
              <a:rPr lang="da-DK" altLang="da-DK" sz="900" baseline="0" noProof="1" smtClean="0">
                <a:solidFill>
                  <a:schemeClr val="tx1"/>
                </a:solidFill>
                <a:latin typeface="+mn-lt"/>
                <a:cs typeface="Arial" panose="020B0604020202020204" pitchFamily="34" charset="0"/>
              </a:rPr>
              <a:t>layoutvalg med AAU-design. </a:t>
            </a:r>
          </a:p>
          <a:p>
            <a:pPr eaLnBrk="1" hangingPunct="1">
              <a:spcAft>
                <a:spcPts val="600"/>
              </a:spcAft>
              <a:defRPr/>
            </a:pPr>
            <a:endParaRPr lang="da-DK" altLang="da-DK" sz="900" baseline="0" noProof="1" smtClean="0">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smtClean="0">
                <a:solidFill>
                  <a:schemeClr val="tx1"/>
                </a:solidFill>
                <a:latin typeface="Arial" charset="0"/>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smtClean="0">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0" kern="1200" noProof="1" smtClean="0">
                <a:solidFill>
                  <a:schemeClr val="tx1"/>
                </a:solidFill>
                <a:latin typeface="Arial" charset="0"/>
                <a:ea typeface="+mn-ea"/>
                <a:cs typeface="Arial" panose="020B0604020202020204" pitchFamily="34" charset="0"/>
              </a:rPr>
              <a:t>For at få et ensartet udtryk i vores præsentationer er der</a:t>
            </a:r>
            <a:r>
              <a:rPr lang="da-DK" sz="900" b="0" kern="1200" baseline="0" noProof="1" smtClean="0">
                <a:solidFill>
                  <a:schemeClr val="tx1"/>
                </a:solidFill>
                <a:latin typeface="Arial" charset="0"/>
                <a:ea typeface="+mn-ea"/>
                <a:cs typeface="Arial" panose="020B0604020202020204" pitchFamily="34" charset="0"/>
              </a:rPr>
              <a:t> guidelines i form af </a:t>
            </a:r>
            <a:r>
              <a:rPr lang="da-DK" sz="900" b="1" kern="1200" baseline="0" noProof="1" smtClean="0">
                <a:solidFill>
                  <a:schemeClr val="tx1"/>
                </a:solidFill>
                <a:latin typeface="Arial" charset="0"/>
                <a:ea typeface="+mn-ea"/>
                <a:cs typeface="Arial" panose="020B0604020202020204" pitchFamily="34" charset="0"/>
              </a:rPr>
              <a:t>Hjælpelinjer. </a:t>
            </a:r>
            <a:r>
              <a:rPr lang="da-DK" sz="900" b="0" kern="1200" baseline="0" noProof="1" smtClean="0">
                <a:solidFill>
                  <a:schemeClr val="tx1"/>
                </a:solidFill>
                <a:latin typeface="Arial" charset="0"/>
                <a:ea typeface="+mn-ea"/>
                <a:cs typeface="Arial" panose="020B0604020202020204" pitchFamily="34" charset="0"/>
              </a:rPr>
              <a:t>For at se disse: </a:t>
            </a:r>
            <a:endParaRPr lang="da-DK" sz="900" b="0" kern="1200" noProof="1" smtClean="0">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1. </a:t>
            </a:r>
            <a:r>
              <a:rPr lang="da-DK" sz="900" b="0" kern="1200" noProof="1" smtClean="0">
                <a:solidFill>
                  <a:schemeClr val="tx1"/>
                </a:solidFill>
                <a:latin typeface="Arial" charset="0"/>
                <a:ea typeface="+mn-ea"/>
                <a:cs typeface="Arial" panose="020B0604020202020204" pitchFamily="34" charset="0"/>
              </a:rPr>
              <a:t>Klik på </a:t>
            </a:r>
            <a:r>
              <a:rPr lang="da-DK" sz="900" b="1" kern="1200" noProof="1" smtClean="0">
                <a:solidFill>
                  <a:schemeClr val="tx1"/>
                </a:solidFill>
                <a:latin typeface="Arial" charset="0"/>
                <a:ea typeface="+mn-ea"/>
                <a:cs typeface="Arial" panose="020B0604020202020204" pitchFamily="34" charset="0"/>
              </a:rPr>
              <a:t>Vis</a:t>
            </a: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2. </a:t>
            </a:r>
            <a:r>
              <a:rPr lang="da-DK" sz="900" b="0" kern="1200" noProof="1" smtClean="0">
                <a:solidFill>
                  <a:schemeClr val="tx1"/>
                </a:solidFill>
                <a:latin typeface="Arial" charset="0"/>
                <a:ea typeface="+mn-ea"/>
                <a:cs typeface="Arial" panose="020B0604020202020204" pitchFamily="34" charset="0"/>
              </a:rPr>
              <a:t>Vælg </a:t>
            </a:r>
            <a:r>
              <a:rPr lang="da-DK" sz="900" b="1" kern="1200" noProof="1" smtClean="0">
                <a:solidFill>
                  <a:schemeClr val="tx1"/>
                </a:solidFill>
                <a:latin typeface="Arial" charset="0"/>
                <a:ea typeface="+mn-ea"/>
                <a:cs typeface="Arial" panose="020B0604020202020204" pitchFamily="34" charset="0"/>
              </a:rPr>
              <a:t>Gitterlinjer</a:t>
            </a:r>
            <a:r>
              <a:rPr lang="da-DK" sz="900" b="0" kern="1200" noProof="1" smtClean="0">
                <a:solidFill>
                  <a:schemeClr val="tx1"/>
                </a:solidFill>
                <a:latin typeface="Arial" charset="0"/>
                <a:ea typeface="+mn-ea"/>
                <a:cs typeface="Arial" panose="020B0604020202020204" pitchFamily="34" charset="0"/>
              </a:rPr>
              <a:t> og/eller </a:t>
            </a:r>
            <a:r>
              <a:rPr lang="da-DK" sz="900" b="1" kern="1200" noProof="1" smtClean="0">
                <a:solidFill>
                  <a:schemeClr val="tx1"/>
                </a:solidFill>
                <a:latin typeface="Arial" charset="0"/>
                <a:ea typeface="+mn-ea"/>
                <a:cs typeface="Arial" panose="020B0604020202020204" pitchFamily="34" charset="0"/>
              </a:rPr>
              <a:t>Hjælpelinjer</a:t>
            </a:r>
          </a:p>
          <a:p>
            <a:pPr eaLnBrk="1" hangingPunct="1">
              <a:lnSpc>
                <a:spcPct val="90000"/>
              </a:lnSpc>
              <a:spcAft>
                <a:spcPts val="600"/>
              </a:spcAft>
              <a:defRPr/>
            </a:pPr>
            <a:r>
              <a:rPr lang="da-DK" sz="900" b="1" kern="1200" noProof="1" smtClean="0">
                <a:solidFill>
                  <a:srgbClr val="DF6752"/>
                </a:solidFill>
                <a:latin typeface="Arial" charset="0"/>
                <a:ea typeface="+mn-ea"/>
                <a:cs typeface="Arial" panose="020B0604020202020204" pitchFamily="34" charset="0"/>
              </a:rPr>
              <a:t>Tip: </a:t>
            </a:r>
            <a:r>
              <a:rPr lang="da-DK" sz="900" b="0" kern="1200" noProof="1" smtClean="0">
                <a:solidFill>
                  <a:srgbClr val="DF6752"/>
                </a:solidFill>
                <a:latin typeface="Arial" charset="0"/>
                <a:ea typeface="+mn-ea"/>
                <a:cs typeface="Arial" panose="020B0604020202020204" pitchFamily="34" charset="0"/>
              </a:rPr>
              <a:t>Tryk </a:t>
            </a:r>
            <a:r>
              <a:rPr lang="da-DK" sz="900" b="1" kern="1200" noProof="1" smtClean="0">
                <a:solidFill>
                  <a:srgbClr val="DF6752"/>
                </a:solidFill>
                <a:latin typeface="Arial" charset="0"/>
                <a:ea typeface="+mn-ea"/>
                <a:cs typeface="Arial" panose="020B0604020202020204" pitchFamily="34" charset="0"/>
              </a:rPr>
              <a:t>Alt + F9</a:t>
            </a:r>
            <a:r>
              <a:rPr lang="da-DK" sz="900" b="0" kern="1200" noProof="1" smtClean="0">
                <a:solidFill>
                  <a:srgbClr val="DF6752"/>
                </a:solidFill>
                <a:latin typeface="Arial" charset="0"/>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a:stretch>
            <a:fillRect/>
          </a:stretch>
        </p:blipFill>
        <p:spPr>
          <a:xfrm>
            <a:off x="11273427" y="2241762"/>
            <a:ext cx="368254" cy="393946"/>
          </a:xfrm>
          <a:prstGeom prst="rect">
            <a:avLst/>
          </a:prstGeom>
        </p:spPr>
      </p:pic>
      <p:pic>
        <p:nvPicPr>
          <p:cNvPr id="19" name="Billede 36"/>
          <p:cNvPicPr>
            <a:picLocks noChangeAspect="1"/>
          </p:cNvPicPr>
          <p:nvPr userDrawn="1"/>
        </p:nvPicPr>
        <p:blipFill>
          <a:blip r:embed="rId4"/>
          <a:stretch>
            <a:fillRect/>
          </a:stretch>
        </p:blipFill>
        <p:spPr>
          <a:xfrm>
            <a:off x="11265672" y="3658525"/>
            <a:ext cx="416717" cy="397335"/>
          </a:xfrm>
          <a:prstGeom prst="rect">
            <a:avLst/>
          </a:prstGeom>
        </p:spPr>
      </p:pic>
      <p:pic>
        <p:nvPicPr>
          <p:cNvPr id="21" name="Billede 39"/>
          <p:cNvPicPr>
            <a:picLocks noChangeAspect="1"/>
          </p:cNvPicPr>
          <p:nvPr userDrawn="1"/>
        </p:nvPicPr>
        <p:blipFill rotWithShape="1">
          <a:blip r:embed="rId5"/>
          <a:srcRect l="2931" r="60888"/>
          <a:stretch/>
        </p:blipFill>
        <p:spPr>
          <a:xfrm>
            <a:off x="5729521" y="2621888"/>
            <a:ext cx="319516" cy="568784"/>
          </a:xfrm>
          <a:prstGeom prst="rect">
            <a:avLst/>
          </a:prstGeom>
        </p:spPr>
      </p:pic>
      <p:sp>
        <p:nvSpPr>
          <p:cNvPr id="22" name="Rektangel 21"/>
          <p:cNvSpPr/>
          <p:nvPr userDrawn="1"/>
        </p:nvSpPr>
        <p:spPr>
          <a:xfrm>
            <a:off x="509551" y="510317"/>
            <a:ext cx="6096000" cy="1200329"/>
          </a:xfrm>
          <a:prstGeom prst="rect">
            <a:avLst/>
          </a:prstGeom>
        </p:spPr>
        <p:txBody>
          <a:bodyPr>
            <a:spAutoFit/>
          </a:bodyPr>
          <a:lstStyle/>
          <a:p>
            <a:r>
              <a:rPr lang="en-US" sz="3600" b="1" spc="300" dirty="0" smtClean="0"/>
              <a:t>BRUGERGUIDE</a:t>
            </a:r>
            <a:br>
              <a:rPr lang="en-US" sz="3600" b="1" spc="300" dirty="0" smtClean="0"/>
            </a:br>
            <a:endParaRPr lang="da-DK" sz="3600" b="1" spc="300" dirty="0"/>
          </a:p>
        </p:txBody>
      </p:sp>
    </p:spTree>
    <p:extLst>
      <p:ext uri="{BB962C8B-B14F-4D97-AF65-F5344CB8AC3E}">
        <p14:creationId xmlns:p14="http://schemas.microsoft.com/office/powerpoint/2010/main" val="36660390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 x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alpha val="70000"/>
                  </a:schemeClr>
                </a:solidFill>
              </a:defRPr>
            </a:lvl1pPr>
          </a:lstStyle>
          <a:p>
            <a:fld id="{D8D877B3-D348-4611-9BDB-C5374591D951}" type="slidenum">
              <a:rPr lang="en-US" smtClean="0"/>
              <a:pPr/>
              <a:t>‹nr.›</a:t>
            </a:fld>
            <a:endParaRPr lang="en-US" dirty="0" smtClean="0"/>
          </a:p>
        </p:txBody>
      </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4" name="Gruppe 53"/>
          <p:cNvGrpSpPr/>
          <p:nvPr userDrawn="1"/>
        </p:nvGrpSpPr>
        <p:grpSpPr>
          <a:xfrm>
            <a:off x="4733281" y="657225"/>
            <a:ext cx="405154"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75" name="Title 4"/>
          <p:cNvSpPr>
            <a:spLocks noGrp="1"/>
          </p:cNvSpPr>
          <p:nvPr>
            <p:ph type="title" hasCustomPrompt="1"/>
          </p:nvPr>
        </p:nvSpPr>
        <p:spPr>
          <a:xfrm>
            <a:off x="5324157" y="359273"/>
            <a:ext cx="4490445" cy="1621619"/>
          </a:xfrm>
        </p:spPr>
        <p:txBody>
          <a:bodyPr/>
          <a:lstStyle>
            <a:lvl1pPr>
              <a:defRPr sz="3600"/>
            </a:lvl1pPr>
          </a:lstStyle>
          <a:p>
            <a:r>
              <a:rPr lang="en-US" smtClean="0"/>
              <a:t>KLIK HER FOR AT ÆNDRE TITEL</a:t>
            </a:r>
            <a:endParaRPr lang="en-US" dirty="0"/>
          </a:p>
        </p:txBody>
      </p:sp>
      <p:sp>
        <p:nvSpPr>
          <p:cNvPr id="76" name="Pladsholder til tekst 3"/>
          <p:cNvSpPr>
            <a:spLocks noGrp="1"/>
          </p:cNvSpPr>
          <p:nvPr>
            <p:ph type="body" sz="quarter" idx="12" hasCustomPrompt="1"/>
          </p:nvPr>
        </p:nvSpPr>
        <p:spPr>
          <a:xfrm>
            <a:off x="5324158"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smtClean="0"/>
              <a:t>Indsæt </a:t>
            </a:r>
            <a:r>
              <a:rPr lang="da-DK" dirty="0" err="1" smtClean="0"/>
              <a:t>bullets</a:t>
            </a:r>
            <a:endParaRPr lang="da-DK" dirty="0" smtClean="0"/>
          </a:p>
          <a:p>
            <a:pPr lvl="0"/>
            <a:endParaRPr lang="da-DK" dirty="0" smtClean="0"/>
          </a:p>
          <a:p>
            <a:pPr lvl="0"/>
            <a:endParaRPr lang="da-DK" dirty="0" smtClean="0"/>
          </a:p>
        </p:txBody>
      </p:sp>
    </p:spTree>
    <p:extLst>
      <p:ext uri="{BB962C8B-B14F-4D97-AF65-F5344CB8AC3E}">
        <p14:creationId xmlns:p14="http://schemas.microsoft.com/office/powerpoint/2010/main" val="13733758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lvl1pPr marL="411480" indent="-411480">
              <a:buClr>
                <a:srgbClr val="54616E"/>
              </a:buClr>
              <a:buSzPct val="100000"/>
              <a:buFont typeface="Arial" pitchFamily="34" charset="0"/>
              <a:buChar char="•"/>
              <a:defRPr>
                <a:solidFill>
                  <a:srgbClr val="54616E"/>
                </a:solidFill>
              </a:defRPr>
            </a:lvl1pPr>
            <a:lvl2pPr>
              <a:defRPr>
                <a:solidFill>
                  <a:srgbClr val="54616E"/>
                </a:solidFill>
              </a:defRPr>
            </a:lvl2pPr>
            <a:lvl3pPr>
              <a:defRPr>
                <a:solidFill>
                  <a:srgbClr val="54616E"/>
                </a:solidFill>
              </a:defRPr>
            </a:lvl3pPr>
            <a:lvl4pPr>
              <a:defRPr>
                <a:solidFill>
                  <a:srgbClr val="54616E"/>
                </a:solidFill>
              </a:defRPr>
            </a:lvl4pPr>
            <a:lvl5pPr>
              <a:defRPr>
                <a:solidFill>
                  <a:srgbClr val="54616E"/>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Pladsholder til dato 3"/>
          <p:cNvSpPr>
            <a:spLocks noGrp="1"/>
          </p:cNvSpPr>
          <p:nvPr>
            <p:ph type="dt" sz="half" idx="10"/>
          </p:nvPr>
        </p:nvSpPr>
        <p:spPr/>
        <p:txBody>
          <a:bodyPr/>
          <a:lstStyle/>
          <a:p>
            <a:fld id="{C8F93BCC-6FC8-4C7D-A6DF-04C07E19DAD2}" type="datetime3">
              <a:rPr lang="da-DK" smtClean="0"/>
              <a:t>12.12.2018</a:t>
            </a:fld>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t>‹nr.›</a:t>
            </a:fld>
            <a:endParaRPr lang="da-DK"/>
          </a:p>
        </p:txBody>
      </p:sp>
    </p:spTree>
    <p:extLst>
      <p:ext uri="{BB962C8B-B14F-4D97-AF65-F5344CB8AC3E}">
        <p14:creationId xmlns:p14="http://schemas.microsoft.com/office/powerpoint/2010/main" val="342264470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Presentation ">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dirty="0" smtClean="0"/>
              <a:t>AALBORG UNIVERSITY</a:t>
            </a:r>
            <a:br>
              <a:rPr lang="en-US" dirty="0" smtClean="0"/>
            </a:br>
            <a:r>
              <a:rPr lang="en-US" dirty="0" smtClean="0"/>
              <a:t>HEADLINE</a:t>
            </a:r>
            <a:endParaRPr lang="en-US" dirty="0"/>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dirty="0" smtClean="0"/>
              <a:t>BY NAVN NAVNESEN</a:t>
            </a:r>
            <a:endParaRPr lang="da-DK" dirty="0"/>
          </a:p>
        </p:txBody>
      </p:sp>
      <p:grpSp>
        <p:nvGrpSpPr>
          <p:cNvPr id="72" name="Group 4"/>
          <p:cNvGrpSpPr>
            <a:grpSpLocks noChangeAspect="1"/>
          </p:cNvGrpSpPr>
          <p:nvPr userDrawn="1"/>
        </p:nvGrpSpPr>
        <p:grpSpPr bwMode="auto">
          <a:xfrm>
            <a:off x="5492750" y="5903913"/>
            <a:ext cx="1236663" cy="815975"/>
            <a:chOff x="3460" y="3719"/>
            <a:chExt cx="779" cy="514"/>
          </a:xfrm>
        </p:grpSpPr>
        <p:sp>
          <p:nvSpPr>
            <p:cNvPr id="73" name="AutoShape 3"/>
            <p:cNvSpPr>
              <a:spLocks noChangeAspect="1" noChangeArrowheads="1" noTextEdit="1"/>
            </p:cNvSpPr>
            <p:nvPr userDrawn="1"/>
          </p:nvSpPr>
          <p:spPr bwMode="auto">
            <a:xfrm>
              <a:off x="3460" y="3719"/>
              <a:ext cx="779"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5"/>
            <p:cNvSpPr>
              <a:spLocks noEditPoints="1"/>
            </p:cNvSpPr>
            <p:nvPr userDrawn="1"/>
          </p:nvSpPr>
          <p:spPr bwMode="auto">
            <a:xfrm>
              <a:off x="3458" y="4111"/>
              <a:ext cx="38" cy="4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
            <p:cNvSpPr>
              <a:spLocks noEditPoints="1"/>
            </p:cNvSpPr>
            <p:nvPr userDrawn="1"/>
          </p:nvSpPr>
          <p:spPr bwMode="auto">
            <a:xfrm>
              <a:off x="3509" y="4111"/>
              <a:ext cx="38" cy="4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7"/>
            <p:cNvSpPr>
              <a:spLocks/>
            </p:cNvSpPr>
            <p:nvPr userDrawn="1"/>
          </p:nvSpPr>
          <p:spPr bwMode="auto">
            <a:xfrm>
              <a:off x="3562" y="4111"/>
              <a:ext cx="28" cy="4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8"/>
            <p:cNvSpPr>
              <a:spLocks noEditPoints="1"/>
            </p:cNvSpPr>
            <p:nvPr userDrawn="1"/>
          </p:nvSpPr>
          <p:spPr bwMode="auto">
            <a:xfrm>
              <a:off x="3607" y="4111"/>
              <a:ext cx="29" cy="4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9"/>
            <p:cNvSpPr>
              <a:spLocks noEditPoints="1"/>
            </p:cNvSpPr>
            <p:nvPr userDrawn="1"/>
          </p:nvSpPr>
          <p:spPr bwMode="auto">
            <a:xfrm>
              <a:off x="3653" y="4111"/>
              <a:ext cx="32" cy="41"/>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10"/>
            <p:cNvSpPr>
              <a:spLocks noEditPoints="1"/>
            </p:cNvSpPr>
            <p:nvPr userDrawn="1"/>
          </p:nvSpPr>
          <p:spPr bwMode="auto">
            <a:xfrm>
              <a:off x="3703" y="4111"/>
              <a:ext cx="30" cy="4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11"/>
            <p:cNvSpPr>
              <a:spLocks/>
            </p:cNvSpPr>
            <p:nvPr userDrawn="1"/>
          </p:nvSpPr>
          <p:spPr bwMode="auto">
            <a:xfrm>
              <a:off x="3749" y="4111"/>
              <a:ext cx="32" cy="41"/>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1" name="Freeform 12"/>
            <p:cNvSpPr>
              <a:spLocks/>
            </p:cNvSpPr>
            <p:nvPr userDrawn="1"/>
          </p:nvSpPr>
          <p:spPr bwMode="auto">
            <a:xfrm>
              <a:off x="3824" y="4111"/>
              <a:ext cx="31" cy="41"/>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2" name="Freeform 13"/>
            <p:cNvSpPr>
              <a:spLocks/>
            </p:cNvSpPr>
            <p:nvPr userDrawn="1"/>
          </p:nvSpPr>
          <p:spPr bwMode="auto">
            <a:xfrm>
              <a:off x="3872" y="4111"/>
              <a:ext cx="32" cy="4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3" name="Freeform 14"/>
            <p:cNvSpPr>
              <a:spLocks/>
            </p:cNvSpPr>
            <p:nvPr userDrawn="1"/>
          </p:nvSpPr>
          <p:spPr bwMode="auto">
            <a:xfrm>
              <a:off x="3921" y="4111"/>
              <a:ext cx="10"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4" name="Freeform 15"/>
            <p:cNvSpPr>
              <a:spLocks/>
            </p:cNvSpPr>
            <p:nvPr userDrawn="1"/>
          </p:nvSpPr>
          <p:spPr bwMode="auto">
            <a:xfrm>
              <a:off x="3947" y="4111"/>
              <a:ext cx="36" cy="4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5" name="Freeform 16"/>
            <p:cNvSpPr>
              <a:spLocks/>
            </p:cNvSpPr>
            <p:nvPr userDrawn="1"/>
          </p:nvSpPr>
          <p:spPr bwMode="auto">
            <a:xfrm>
              <a:off x="3998" y="4111"/>
              <a:ext cx="27" cy="4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6" name="Freeform 17"/>
            <p:cNvSpPr>
              <a:spLocks noEditPoints="1"/>
            </p:cNvSpPr>
            <p:nvPr userDrawn="1"/>
          </p:nvSpPr>
          <p:spPr bwMode="auto">
            <a:xfrm>
              <a:off x="4042" y="4111"/>
              <a:ext cx="33" cy="4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7" name="Freeform 18"/>
            <p:cNvSpPr>
              <a:spLocks/>
            </p:cNvSpPr>
            <p:nvPr userDrawn="1"/>
          </p:nvSpPr>
          <p:spPr bwMode="auto">
            <a:xfrm>
              <a:off x="4089" y="4111"/>
              <a:ext cx="32" cy="41"/>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8" name="Freeform 19"/>
            <p:cNvSpPr>
              <a:spLocks/>
            </p:cNvSpPr>
            <p:nvPr userDrawn="1"/>
          </p:nvSpPr>
          <p:spPr bwMode="auto">
            <a:xfrm>
              <a:off x="4136" y="4111"/>
              <a:ext cx="11"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9" name="Freeform 20"/>
            <p:cNvSpPr>
              <a:spLocks/>
            </p:cNvSpPr>
            <p:nvPr userDrawn="1"/>
          </p:nvSpPr>
          <p:spPr bwMode="auto">
            <a:xfrm>
              <a:off x="4164" y="4111"/>
              <a:ext cx="31" cy="4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0" name="Freeform 21"/>
            <p:cNvSpPr>
              <a:spLocks/>
            </p:cNvSpPr>
            <p:nvPr userDrawn="1"/>
          </p:nvSpPr>
          <p:spPr bwMode="auto">
            <a:xfrm>
              <a:off x="4206" y="4111"/>
              <a:ext cx="35" cy="4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1" name="Freeform 22"/>
            <p:cNvSpPr>
              <a:spLocks noEditPoints="1"/>
            </p:cNvSpPr>
            <p:nvPr userDrawn="1"/>
          </p:nvSpPr>
          <p:spPr bwMode="auto">
            <a:xfrm>
              <a:off x="3692" y="4194"/>
              <a:ext cx="26" cy="39"/>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2" name="Freeform 23"/>
            <p:cNvSpPr>
              <a:spLocks/>
            </p:cNvSpPr>
            <p:nvPr userDrawn="1"/>
          </p:nvSpPr>
          <p:spPr bwMode="auto">
            <a:xfrm>
              <a:off x="3740" y="4194"/>
              <a:ext cx="24" cy="39"/>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3" name="Freeform 24"/>
            <p:cNvSpPr>
              <a:spLocks/>
            </p:cNvSpPr>
            <p:nvPr userDrawn="1"/>
          </p:nvSpPr>
          <p:spPr bwMode="auto">
            <a:xfrm>
              <a:off x="3783" y="4194"/>
              <a:ext cx="27" cy="39"/>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4" name="Freeform 25"/>
            <p:cNvSpPr>
              <a:spLocks/>
            </p:cNvSpPr>
            <p:nvPr userDrawn="1"/>
          </p:nvSpPr>
          <p:spPr bwMode="auto">
            <a:xfrm>
              <a:off x="3832" y="4194"/>
              <a:ext cx="35" cy="39"/>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5" name="Freeform 26"/>
            <p:cNvSpPr>
              <a:spLocks noEditPoints="1"/>
            </p:cNvSpPr>
            <p:nvPr userDrawn="1"/>
          </p:nvSpPr>
          <p:spPr bwMode="auto">
            <a:xfrm>
              <a:off x="3885" y="4194"/>
              <a:ext cx="31" cy="39"/>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6" name="Freeform 27"/>
            <p:cNvSpPr>
              <a:spLocks noEditPoints="1"/>
            </p:cNvSpPr>
            <p:nvPr userDrawn="1"/>
          </p:nvSpPr>
          <p:spPr bwMode="auto">
            <a:xfrm>
              <a:off x="3935" y="4194"/>
              <a:ext cx="27" cy="39"/>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7" name="Freeform 28"/>
            <p:cNvSpPr>
              <a:spLocks/>
            </p:cNvSpPr>
            <p:nvPr userDrawn="1"/>
          </p:nvSpPr>
          <p:spPr bwMode="auto">
            <a:xfrm>
              <a:off x="3983" y="4194"/>
              <a:ext cx="27" cy="39"/>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8" name="Freeform 29"/>
            <p:cNvSpPr>
              <a:spLocks noEditPoints="1"/>
            </p:cNvSpPr>
            <p:nvPr userDrawn="1"/>
          </p:nvSpPr>
          <p:spPr bwMode="auto">
            <a:xfrm>
              <a:off x="3458" y="4111"/>
              <a:ext cx="38" cy="4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9" name="Freeform 30"/>
            <p:cNvSpPr>
              <a:spLocks noEditPoints="1"/>
            </p:cNvSpPr>
            <p:nvPr userDrawn="1"/>
          </p:nvSpPr>
          <p:spPr bwMode="auto">
            <a:xfrm>
              <a:off x="3509" y="4111"/>
              <a:ext cx="38" cy="4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0" name="Freeform 31"/>
            <p:cNvSpPr>
              <a:spLocks/>
            </p:cNvSpPr>
            <p:nvPr userDrawn="1"/>
          </p:nvSpPr>
          <p:spPr bwMode="auto">
            <a:xfrm>
              <a:off x="3562" y="4111"/>
              <a:ext cx="28" cy="4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1" name="Freeform 32"/>
            <p:cNvSpPr>
              <a:spLocks noEditPoints="1"/>
            </p:cNvSpPr>
            <p:nvPr userDrawn="1"/>
          </p:nvSpPr>
          <p:spPr bwMode="auto">
            <a:xfrm>
              <a:off x="3607" y="4111"/>
              <a:ext cx="29" cy="4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2" name="Freeform 33"/>
            <p:cNvSpPr>
              <a:spLocks noEditPoints="1"/>
            </p:cNvSpPr>
            <p:nvPr userDrawn="1"/>
          </p:nvSpPr>
          <p:spPr bwMode="auto">
            <a:xfrm>
              <a:off x="3653" y="4111"/>
              <a:ext cx="32" cy="41"/>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3" name="Freeform 34"/>
            <p:cNvSpPr>
              <a:spLocks noEditPoints="1"/>
            </p:cNvSpPr>
            <p:nvPr userDrawn="1"/>
          </p:nvSpPr>
          <p:spPr bwMode="auto">
            <a:xfrm>
              <a:off x="3703" y="4111"/>
              <a:ext cx="30" cy="4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4" name="Freeform 35"/>
            <p:cNvSpPr>
              <a:spLocks/>
            </p:cNvSpPr>
            <p:nvPr userDrawn="1"/>
          </p:nvSpPr>
          <p:spPr bwMode="auto">
            <a:xfrm>
              <a:off x="3749" y="4111"/>
              <a:ext cx="32" cy="41"/>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5" name="Freeform 36"/>
            <p:cNvSpPr>
              <a:spLocks/>
            </p:cNvSpPr>
            <p:nvPr userDrawn="1"/>
          </p:nvSpPr>
          <p:spPr bwMode="auto">
            <a:xfrm>
              <a:off x="3824" y="4111"/>
              <a:ext cx="31" cy="41"/>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6" name="Freeform 37"/>
            <p:cNvSpPr>
              <a:spLocks/>
            </p:cNvSpPr>
            <p:nvPr userDrawn="1"/>
          </p:nvSpPr>
          <p:spPr bwMode="auto">
            <a:xfrm>
              <a:off x="3872" y="4111"/>
              <a:ext cx="32" cy="4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7" name="Freeform 38"/>
            <p:cNvSpPr>
              <a:spLocks/>
            </p:cNvSpPr>
            <p:nvPr userDrawn="1"/>
          </p:nvSpPr>
          <p:spPr bwMode="auto">
            <a:xfrm>
              <a:off x="3921" y="4111"/>
              <a:ext cx="10"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8" name="Freeform 39"/>
            <p:cNvSpPr>
              <a:spLocks/>
            </p:cNvSpPr>
            <p:nvPr userDrawn="1"/>
          </p:nvSpPr>
          <p:spPr bwMode="auto">
            <a:xfrm>
              <a:off x="3947" y="4111"/>
              <a:ext cx="36" cy="4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9" name="Freeform 40"/>
            <p:cNvSpPr>
              <a:spLocks/>
            </p:cNvSpPr>
            <p:nvPr userDrawn="1"/>
          </p:nvSpPr>
          <p:spPr bwMode="auto">
            <a:xfrm>
              <a:off x="3998" y="4111"/>
              <a:ext cx="27" cy="4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0" name="Freeform 41"/>
            <p:cNvSpPr>
              <a:spLocks noEditPoints="1"/>
            </p:cNvSpPr>
            <p:nvPr userDrawn="1"/>
          </p:nvSpPr>
          <p:spPr bwMode="auto">
            <a:xfrm>
              <a:off x="4042" y="4111"/>
              <a:ext cx="33" cy="4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1" name="Freeform 42"/>
            <p:cNvSpPr>
              <a:spLocks/>
            </p:cNvSpPr>
            <p:nvPr userDrawn="1"/>
          </p:nvSpPr>
          <p:spPr bwMode="auto">
            <a:xfrm>
              <a:off x="4089" y="4111"/>
              <a:ext cx="32" cy="41"/>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2" name="Freeform 43"/>
            <p:cNvSpPr>
              <a:spLocks/>
            </p:cNvSpPr>
            <p:nvPr userDrawn="1"/>
          </p:nvSpPr>
          <p:spPr bwMode="auto">
            <a:xfrm>
              <a:off x="4136" y="4111"/>
              <a:ext cx="11" cy="4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3" name="Freeform 44"/>
            <p:cNvSpPr>
              <a:spLocks/>
            </p:cNvSpPr>
            <p:nvPr userDrawn="1"/>
          </p:nvSpPr>
          <p:spPr bwMode="auto">
            <a:xfrm>
              <a:off x="4164" y="4111"/>
              <a:ext cx="31" cy="4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4" name="Freeform 45"/>
            <p:cNvSpPr>
              <a:spLocks/>
            </p:cNvSpPr>
            <p:nvPr userDrawn="1"/>
          </p:nvSpPr>
          <p:spPr bwMode="auto">
            <a:xfrm>
              <a:off x="4206" y="4111"/>
              <a:ext cx="35" cy="4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5" name="Freeform 46"/>
            <p:cNvSpPr>
              <a:spLocks noEditPoints="1"/>
            </p:cNvSpPr>
            <p:nvPr userDrawn="1"/>
          </p:nvSpPr>
          <p:spPr bwMode="auto">
            <a:xfrm>
              <a:off x="3692" y="4194"/>
              <a:ext cx="26" cy="39"/>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6" name="Freeform 47"/>
            <p:cNvSpPr>
              <a:spLocks/>
            </p:cNvSpPr>
            <p:nvPr userDrawn="1"/>
          </p:nvSpPr>
          <p:spPr bwMode="auto">
            <a:xfrm>
              <a:off x="3740" y="4194"/>
              <a:ext cx="24" cy="39"/>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7" name="Freeform 48"/>
            <p:cNvSpPr>
              <a:spLocks/>
            </p:cNvSpPr>
            <p:nvPr userDrawn="1"/>
          </p:nvSpPr>
          <p:spPr bwMode="auto">
            <a:xfrm>
              <a:off x="3783" y="4194"/>
              <a:ext cx="27" cy="39"/>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8" name="Freeform 49"/>
            <p:cNvSpPr>
              <a:spLocks/>
            </p:cNvSpPr>
            <p:nvPr userDrawn="1"/>
          </p:nvSpPr>
          <p:spPr bwMode="auto">
            <a:xfrm>
              <a:off x="3832" y="4194"/>
              <a:ext cx="35" cy="39"/>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9" name="Freeform 50"/>
            <p:cNvSpPr>
              <a:spLocks noEditPoints="1"/>
            </p:cNvSpPr>
            <p:nvPr userDrawn="1"/>
          </p:nvSpPr>
          <p:spPr bwMode="auto">
            <a:xfrm>
              <a:off x="3885" y="4194"/>
              <a:ext cx="31" cy="39"/>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0" name="Freeform 51"/>
            <p:cNvSpPr>
              <a:spLocks noEditPoints="1"/>
            </p:cNvSpPr>
            <p:nvPr userDrawn="1"/>
          </p:nvSpPr>
          <p:spPr bwMode="auto">
            <a:xfrm>
              <a:off x="3935" y="4194"/>
              <a:ext cx="27" cy="39"/>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1" name="Freeform 52"/>
            <p:cNvSpPr>
              <a:spLocks/>
            </p:cNvSpPr>
            <p:nvPr userDrawn="1"/>
          </p:nvSpPr>
          <p:spPr bwMode="auto">
            <a:xfrm>
              <a:off x="3983" y="4194"/>
              <a:ext cx="27" cy="39"/>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2" name="Freeform 53"/>
            <p:cNvSpPr>
              <a:spLocks/>
            </p:cNvSpPr>
            <p:nvPr userDrawn="1"/>
          </p:nvSpPr>
          <p:spPr bwMode="auto">
            <a:xfrm>
              <a:off x="3832" y="3731"/>
              <a:ext cx="132" cy="259"/>
            </a:xfrm>
            <a:custGeom>
              <a:avLst/>
              <a:gdLst>
                <a:gd name="T0" fmla="*/ 77 w 77"/>
                <a:gd name="T1" fmla="*/ 123 h 151"/>
                <a:gd name="T2" fmla="*/ 61 w 77"/>
                <a:gd name="T3" fmla="*/ 115 h 151"/>
                <a:gd name="T4" fmla="*/ 46 w 77"/>
                <a:gd name="T5" fmla="*/ 52 h 151"/>
                <a:gd name="T6" fmla="*/ 54 w 77"/>
                <a:gd name="T7" fmla="*/ 0 h 151"/>
                <a:gd name="T8" fmla="*/ 53 w 77"/>
                <a:gd name="T9" fmla="*/ 0 h 151"/>
                <a:gd name="T10" fmla="*/ 30 w 77"/>
                <a:gd name="T11" fmla="*/ 57 h 151"/>
                <a:gd name="T12" fmla="*/ 45 w 77"/>
                <a:gd name="T13" fmla="*/ 151 h 151"/>
                <a:gd name="T14" fmla="*/ 77 w 77"/>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51">
                  <a:moveTo>
                    <a:pt x="77" y="123"/>
                  </a:moveTo>
                  <a:cubicBezTo>
                    <a:pt x="73" y="121"/>
                    <a:pt x="68" y="119"/>
                    <a:pt x="61" y="115"/>
                  </a:cubicBezTo>
                  <a:cubicBezTo>
                    <a:pt x="40" y="103"/>
                    <a:pt x="34" y="84"/>
                    <a:pt x="46" y="52"/>
                  </a:cubicBezTo>
                  <a:cubicBezTo>
                    <a:pt x="52" y="33"/>
                    <a:pt x="56" y="17"/>
                    <a:pt x="54" y="0"/>
                  </a:cubicBezTo>
                  <a:cubicBezTo>
                    <a:pt x="54" y="0"/>
                    <a:pt x="53" y="0"/>
                    <a:pt x="53" y="0"/>
                  </a:cubicBezTo>
                  <a:cubicBezTo>
                    <a:pt x="52" y="21"/>
                    <a:pt x="44" y="34"/>
                    <a:pt x="30" y="57"/>
                  </a:cubicBezTo>
                  <a:cubicBezTo>
                    <a:pt x="0" y="105"/>
                    <a:pt x="31" y="140"/>
                    <a:pt x="45" y="151"/>
                  </a:cubicBezTo>
                  <a:cubicBezTo>
                    <a:pt x="58" y="144"/>
                    <a:pt x="69" y="135"/>
                    <a:pt x="77" y="123"/>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3" name="Freeform 54"/>
            <p:cNvSpPr>
              <a:spLocks/>
            </p:cNvSpPr>
            <p:nvPr userDrawn="1"/>
          </p:nvSpPr>
          <p:spPr bwMode="auto">
            <a:xfrm>
              <a:off x="3755" y="3724"/>
              <a:ext cx="159" cy="281"/>
            </a:xfrm>
            <a:custGeom>
              <a:avLst/>
              <a:gdLst>
                <a:gd name="T0" fmla="*/ 61 w 93"/>
                <a:gd name="T1" fmla="*/ 59 h 164"/>
                <a:gd name="T2" fmla="*/ 93 w 93"/>
                <a:gd name="T3" fmla="*/ 1 h 164"/>
                <a:gd name="T4" fmla="*/ 93 w 93"/>
                <a:gd name="T5" fmla="*/ 0 h 164"/>
                <a:gd name="T6" fmla="*/ 39 w 93"/>
                <a:gd name="T7" fmla="*/ 58 h 164"/>
                <a:gd name="T8" fmla="*/ 12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2" y="19"/>
                    <a:pt x="93" y="1"/>
                  </a:cubicBezTo>
                  <a:cubicBezTo>
                    <a:pt x="93" y="0"/>
                    <a:pt x="93" y="0"/>
                    <a:pt x="93" y="0"/>
                  </a:cubicBezTo>
                  <a:cubicBezTo>
                    <a:pt x="87" y="23"/>
                    <a:pt x="74" y="34"/>
                    <a:pt x="39" y="58"/>
                  </a:cubicBezTo>
                  <a:cubicBezTo>
                    <a:pt x="0" y="83"/>
                    <a:pt x="2" y="127"/>
                    <a:pt x="12" y="154"/>
                  </a:cubicBezTo>
                  <a:cubicBezTo>
                    <a:pt x="24" y="160"/>
                    <a:pt x="37" y="164"/>
                    <a:pt x="51" y="164"/>
                  </a:cubicBezTo>
                  <a:cubicBezTo>
                    <a:pt x="54" y="164"/>
                    <a:pt x="57" y="164"/>
                    <a:pt x="60" y="163"/>
                  </a:cubicBezTo>
                  <a:cubicBezTo>
                    <a:pt x="33" y="122"/>
                    <a:pt x="35" y="90"/>
                    <a:pt x="61" y="5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4" name="Freeform 55"/>
            <p:cNvSpPr>
              <a:spLocks/>
            </p:cNvSpPr>
            <p:nvPr userDrawn="1"/>
          </p:nvSpPr>
          <p:spPr bwMode="auto">
            <a:xfrm>
              <a:off x="3694" y="3721"/>
              <a:ext cx="212" cy="228"/>
            </a:xfrm>
            <a:custGeom>
              <a:avLst/>
              <a:gdLst>
                <a:gd name="T0" fmla="*/ 83 w 124"/>
                <a:gd name="T1" fmla="*/ 41 h 133"/>
                <a:gd name="T2" fmla="*/ 124 w 124"/>
                <a:gd name="T3" fmla="*/ 0 h 133"/>
                <a:gd name="T4" fmla="*/ 124 w 124"/>
                <a:gd name="T5" fmla="*/ 0 h 133"/>
                <a:gd name="T6" fmla="*/ 52 w 124"/>
                <a:gd name="T7" fmla="*/ 32 h 133"/>
                <a:gd name="T8" fmla="*/ 2 w 124"/>
                <a:gd name="T9" fmla="*/ 64 h 133"/>
                <a:gd name="T10" fmla="*/ 0 w 124"/>
                <a:gd name="T11" fmla="*/ 79 h 133"/>
                <a:gd name="T12" fmla="*/ 20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9" y="30"/>
                    <a:pt x="121" y="13"/>
                    <a:pt x="124" y="0"/>
                  </a:cubicBezTo>
                  <a:cubicBezTo>
                    <a:pt x="124" y="0"/>
                    <a:pt x="124" y="0"/>
                    <a:pt x="124" y="0"/>
                  </a:cubicBezTo>
                  <a:cubicBezTo>
                    <a:pt x="112" y="23"/>
                    <a:pt x="90" y="27"/>
                    <a:pt x="52" y="32"/>
                  </a:cubicBezTo>
                  <a:cubicBezTo>
                    <a:pt x="30" y="35"/>
                    <a:pt x="12" y="48"/>
                    <a:pt x="2" y="64"/>
                  </a:cubicBezTo>
                  <a:cubicBezTo>
                    <a:pt x="1" y="69"/>
                    <a:pt x="0" y="74"/>
                    <a:pt x="0" y="79"/>
                  </a:cubicBezTo>
                  <a:cubicBezTo>
                    <a:pt x="0" y="99"/>
                    <a:pt x="8" y="118"/>
                    <a:pt x="20" y="133"/>
                  </a:cubicBezTo>
                  <a:cubicBezTo>
                    <a:pt x="19" y="68"/>
                    <a:pt x="52" y="54"/>
                    <a:pt x="83" y="41"/>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3252040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6BCBD3AD-C965-4B18-8F42-D9A814F8E01D}" type="datetimeFigureOut">
              <a:rPr lang="da-DK" smtClean="0"/>
              <a:t>12-12-2018</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8EF1E14A-137E-4827-A1BB-FC37250491AE}" type="slidenum">
              <a:rPr lang="da-DK" smtClean="0"/>
              <a:t>‹nr.›</a:t>
            </a:fld>
            <a:endParaRPr lang="da-DK"/>
          </a:p>
        </p:txBody>
      </p:sp>
    </p:spTree>
    <p:extLst>
      <p:ext uri="{BB962C8B-B14F-4D97-AF65-F5344CB8AC3E}">
        <p14:creationId xmlns:p14="http://schemas.microsoft.com/office/powerpoint/2010/main" val="478628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eldias">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906"/>
            <a:ext cx="12192000" cy="6854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hasCustomPrompt="1"/>
          </p:nvPr>
        </p:nvSpPr>
        <p:spPr>
          <a:xfrm>
            <a:off x="914400" y="2219267"/>
            <a:ext cx="10363200" cy="1470025"/>
          </a:xfrm>
        </p:spPr>
        <p:txBody>
          <a:bodyPr/>
          <a:lstStyle>
            <a:lvl1pPr algn="ctr">
              <a:defRPr b="1" cap="all" spc="200" baseline="0">
                <a:solidFill>
                  <a:schemeClr val="bg1"/>
                </a:solidFill>
              </a:defRPr>
            </a:lvl1pPr>
          </a:lstStyle>
          <a:p>
            <a:r>
              <a:rPr lang="da-DK" dirty="0" smtClean="0"/>
              <a:t>Klik for at skrive titel</a:t>
            </a:r>
            <a:endParaRPr lang="da-DK" dirty="0"/>
          </a:p>
        </p:txBody>
      </p:sp>
      <p:sp>
        <p:nvSpPr>
          <p:cNvPr id="4" name="Pladsholder til dato 3"/>
          <p:cNvSpPr>
            <a:spLocks noGrp="1"/>
          </p:cNvSpPr>
          <p:nvPr>
            <p:ph type="dt" sz="half" idx="10"/>
          </p:nvPr>
        </p:nvSpPr>
        <p:spPr>
          <a:xfrm>
            <a:off x="609600" y="6356353"/>
            <a:ext cx="2844800" cy="365125"/>
          </a:xfrm>
          <a:prstGeom prst="rect">
            <a:avLst/>
          </a:prstGeom>
        </p:spPr>
        <p:txBody>
          <a:bodyPr/>
          <a:lstStyle/>
          <a:p>
            <a:fld id="{014F4089-1F4E-44A7-B23B-C1B75DF42B73}" type="datetime3">
              <a:rPr lang="da-DK" smtClean="0"/>
              <a:pPr/>
              <a:t>12.12.2018</a:t>
            </a:fld>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pPr/>
              <a:t>‹nr.›</a:t>
            </a:fld>
            <a:endParaRPr lang="da-DK"/>
          </a:p>
        </p:txBody>
      </p:sp>
      <p:sp>
        <p:nvSpPr>
          <p:cNvPr id="3" name="Undertitel 2"/>
          <p:cNvSpPr>
            <a:spLocks noGrp="1"/>
          </p:cNvSpPr>
          <p:nvPr>
            <p:ph type="subTitle" idx="1" hasCustomPrompt="1"/>
          </p:nvPr>
        </p:nvSpPr>
        <p:spPr>
          <a:xfrm>
            <a:off x="911424" y="4120277"/>
            <a:ext cx="10369152" cy="1440160"/>
          </a:xfrm>
        </p:spPr>
        <p:txBody>
          <a:bodyPr anchor="ctr"/>
          <a:lstStyle>
            <a:lvl1pPr marL="0" indent="0" algn="ctr">
              <a:buNone/>
              <a:defRPr kern="1200" cap="all" spc="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Klik for at skrive undertitel, navn mv.</a:t>
            </a:r>
            <a:endParaRPr lang="da-DK" dirty="0"/>
          </a:p>
        </p:txBody>
      </p:sp>
      <p:pic>
        <p:nvPicPr>
          <p:cNvPr id="11" name="Bille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25312" y="5792823"/>
            <a:ext cx="1730795" cy="919742"/>
          </a:xfrm>
          <a:prstGeom prst="rect">
            <a:avLst/>
          </a:prstGeom>
        </p:spPr>
      </p:pic>
    </p:spTree>
    <p:extLst>
      <p:ext uri="{BB962C8B-B14F-4D97-AF65-F5344CB8AC3E}">
        <p14:creationId xmlns:p14="http://schemas.microsoft.com/office/powerpoint/2010/main" val="76532123"/>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a:xfrm>
            <a:off x="609600" y="6356352"/>
            <a:ext cx="2844800" cy="365125"/>
          </a:xfrm>
          <a:prstGeom prst="rect">
            <a:avLst/>
          </a:prstGeom>
        </p:spPr>
        <p:txBody>
          <a:bodyPr lIns="117226" tIns="58613" rIns="117226" bIns="58613"/>
          <a:lstStyle/>
          <a:p>
            <a:fld id="{2036BE53-6C39-4C63-9F8D-3493893D403B}" type="datetime1">
              <a:rPr lang="en-US" smtClean="0"/>
              <a:t>12/12/2018</a:t>
            </a:fld>
            <a:endParaRPr lang="da-DK"/>
          </a:p>
        </p:txBody>
      </p:sp>
      <p:sp>
        <p:nvSpPr>
          <p:cNvPr id="6" name="Pladsholder til diasnummer 5"/>
          <p:cNvSpPr>
            <a:spLocks noGrp="1"/>
          </p:cNvSpPr>
          <p:nvPr>
            <p:ph type="sldNum" sz="quarter" idx="12"/>
          </p:nvPr>
        </p:nvSpPr>
        <p:spPr/>
        <p:txBody>
          <a:bodyPr/>
          <a:lstStyle/>
          <a:p>
            <a:pPr>
              <a:defRPr/>
            </a:pPr>
            <a:fld id="{BE0B5557-C447-4D72-AC21-6B9D9D015272}" type="slidenum">
              <a:rPr lang="en-US" smtClean="0"/>
              <a:pPr>
                <a:defRPr/>
              </a:pPr>
              <a:t>‹nr.›</a:t>
            </a:fld>
            <a:endParaRPr lang="en-US"/>
          </a:p>
        </p:txBody>
      </p:sp>
      <p:sp>
        <p:nvSpPr>
          <p:cNvPr id="7" name="Pladsholder til titel 1"/>
          <p:cNvSpPr>
            <a:spLocks noGrp="1"/>
          </p:cNvSpPr>
          <p:nvPr>
            <p:ph type="title" hasCustomPrompt="1"/>
          </p:nvPr>
        </p:nvSpPr>
        <p:spPr>
          <a:xfrm>
            <a:off x="609600" y="274638"/>
            <a:ext cx="10972800" cy="1143000"/>
          </a:xfrm>
          <a:prstGeom prst="rect">
            <a:avLst/>
          </a:prstGeom>
        </p:spPr>
        <p:txBody>
          <a:bodyPr vert="horz" lIns="117226" tIns="58613" rIns="117226" bIns="58613" rtlCol="0" anchor="ctr">
            <a:normAutofit/>
          </a:bodyPr>
          <a:lstStyle/>
          <a:p>
            <a:r>
              <a:rPr lang="da-DK" dirty="0" err="1" smtClean="0"/>
              <a:t>Click</a:t>
            </a:r>
            <a:r>
              <a:rPr lang="da-DK" dirty="0" smtClean="0"/>
              <a:t> to </a:t>
            </a:r>
            <a:r>
              <a:rPr lang="da-DK" dirty="0" err="1" smtClean="0"/>
              <a:t>edit</a:t>
            </a:r>
            <a:endParaRPr lang="da-DK" dirty="0"/>
          </a:p>
        </p:txBody>
      </p:sp>
      <p:sp>
        <p:nvSpPr>
          <p:cNvPr id="8" name="Pladsholder til tekst 2"/>
          <p:cNvSpPr>
            <a:spLocks noGrp="1"/>
          </p:cNvSpPr>
          <p:nvPr>
            <p:ph idx="1" hasCustomPrompt="1"/>
          </p:nvPr>
        </p:nvSpPr>
        <p:spPr>
          <a:xfrm>
            <a:off x="609600" y="1600201"/>
            <a:ext cx="10972800" cy="4277071"/>
          </a:xfrm>
          <a:prstGeom prst="rect">
            <a:avLst/>
          </a:prstGeom>
        </p:spPr>
        <p:txBody>
          <a:bodyPr vert="horz" lIns="117226" tIns="58613" rIns="117226" bIns="58613" rtlCol="0">
            <a:normAutofit/>
          </a:bodyPr>
          <a:lstStyle/>
          <a:p>
            <a:pPr lvl="0"/>
            <a:r>
              <a:rPr lang="da-DK" dirty="0" err="1" smtClean="0"/>
              <a:t>Click</a:t>
            </a:r>
            <a:r>
              <a:rPr lang="da-DK" dirty="0" smtClean="0"/>
              <a:t> to </a:t>
            </a:r>
            <a:r>
              <a:rPr lang="da-DK" dirty="0" err="1" smtClean="0"/>
              <a:t>edit</a:t>
            </a:r>
            <a:r>
              <a:rPr lang="da-DK" dirty="0" smtClean="0"/>
              <a:t> </a:t>
            </a:r>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Tree>
    <p:extLst>
      <p:ext uri="{BB962C8B-B14F-4D97-AF65-F5344CB8AC3E}">
        <p14:creationId xmlns:p14="http://schemas.microsoft.com/office/powerpoint/2010/main" val="220985326"/>
      </p:ext>
    </p:extLst>
  </p:cSld>
  <p:clrMapOvr>
    <a:masterClrMapping/>
  </p:clrMapOvr>
  <p:transition>
    <p:fade/>
  </p:transition>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6" name="Title 4"/>
          <p:cNvSpPr>
            <a:spLocks noGrp="1"/>
          </p:cNvSpPr>
          <p:nvPr>
            <p:ph type="title" hasCustomPrompt="1"/>
          </p:nvPr>
        </p:nvSpPr>
        <p:spPr>
          <a:xfrm>
            <a:off x="587374" y="373446"/>
            <a:ext cx="4683125" cy="1471230"/>
          </a:xfrm>
        </p:spPr>
        <p:txBody>
          <a:bodyPr/>
          <a:lstStyle>
            <a:lvl1pPr>
              <a:defRPr sz="3600">
                <a:solidFill>
                  <a:schemeClr val="bg1"/>
                </a:solidFill>
              </a:defRPr>
            </a:lvl1pPr>
          </a:lstStyle>
          <a:p>
            <a:r>
              <a:rPr lang="en-US" smtClean="0"/>
              <a:t>KLIK HER FOR AT ÆNDRE TITEL</a:t>
            </a:r>
            <a:endParaRPr lang="en-US" dirty="0"/>
          </a:p>
        </p:txBody>
      </p:sp>
      <p:grpSp>
        <p:nvGrpSpPr>
          <p:cNvPr id="31" name="Gruppe 30"/>
          <p:cNvGrpSpPr/>
          <p:nvPr userDrawn="1"/>
        </p:nvGrpSpPr>
        <p:grpSpPr>
          <a:xfrm>
            <a:off x="5466450" y="6027162"/>
            <a:ext cx="1272706" cy="669100"/>
            <a:chOff x="5387975" y="5659438"/>
            <a:chExt cx="1573213" cy="827087"/>
          </a:xfrm>
          <a:solidFill>
            <a:schemeClr val="bg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Indsæt bullets</a:t>
            </a:r>
            <a:endParaRPr lang="da-DK" dirty="0" smtClean="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Tree>
    <p:extLst>
      <p:ext uri="{BB962C8B-B14F-4D97-AF65-F5344CB8AC3E}">
        <p14:creationId xmlns:p14="http://schemas.microsoft.com/office/powerpoint/2010/main" val="224794832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6" name="Title 4"/>
          <p:cNvSpPr>
            <a:spLocks noGrp="1"/>
          </p:cNvSpPr>
          <p:nvPr>
            <p:ph type="title" hasCustomPrompt="1"/>
          </p:nvPr>
        </p:nvSpPr>
        <p:spPr>
          <a:xfrm>
            <a:off x="587375" y="373446"/>
            <a:ext cx="4454526" cy="1471230"/>
          </a:xfrm>
        </p:spPr>
        <p:txBody>
          <a:bodyPr/>
          <a:lstStyle>
            <a:lvl1pPr>
              <a:defRPr sz="3600">
                <a:solidFill>
                  <a:schemeClr val="bg1"/>
                </a:solidFill>
              </a:defRPr>
            </a:lvl1pPr>
          </a:lstStyle>
          <a:p>
            <a:r>
              <a:rPr lang="en-US" smtClean="0"/>
              <a:t>KLIK HER FOR AT ÆNDRE TITEL</a:t>
            </a:r>
            <a:endParaRPr lang="en-US" dirty="0"/>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Indsæt bullets</a:t>
            </a:r>
            <a:endParaRPr lang="da-DK" dirty="0" smtClean="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Tree>
    <p:extLst>
      <p:ext uri="{BB962C8B-B14F-4D97-AF65-F5344CB8AC3E}">
        <p14:creationId xmlns:p14="http://schemas.microsoft.com/office/powerpoint/2010/main" val="391593321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å layout højre">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2" y="2927417"/>
            <a:ext cx="3673420"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Indsæt bullets</a:t>
            </a:r>
            <a:endParaRPr lang="da-DK" dirty="0" smtClean="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‹nr.›</a:t>
            </a:fld>
            <a:endParaRPr lang="en-US" dirty="0" smtClean="0"/>
          </a:p>
        </p:txBody>
      </p:sp>
      <p:grpSp>
        <p:nvGrpSpPr>
          <p:cNvPr id="5" name="Gruppe 4"/>
          <p:cNvGrpSpPr/>
          <p:nvPr userDrawn="1"/>
        </p:nvGrpSpPr>
        <p:grpSpPr>
          <a:xfrm>
            <a:off x="7427914" y="1288619"/>
            <a:ext cx="405154"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53" name="Title 4"/>
          <p:cNvSpPr>
            <a:spLocks noGrp="1"/>
          </p:cNvSpPr>
          <p:nvPr>
            <p:ph type="title" hasCustomPrompt="1"/>
          </p:nvPr>
        </p:nvSpPr>
        <p:spPr>
          <a:xfrm>
            <a:off x="8027663" y="943460"/>
            <a:ext cx="3673419" cy="1860884"/>
          </a:xfrm>
        </p:spPr>
        <p:txBody>
          <a:bodyPr/>
          <a:lstStyle>
            <a:lvl1pPr>
              <a:defRPr sz="3600">
                <a:solidFill>
                  <a:schemeClr val="bg1"/>
                </a:solidFill>
              </a:defRPr>
            </a:lvl1pPr>
          </a:lstStyle>
          <a:p>
            <a:r>
              <a:rPr lang="en-US" smtClean="0"/>
              <a:t>KLIK HER FOR AT ÆNDRE TITEL</a:t>
            </a:r>
            <a:endParaRPr lang="en-US" dirty="0"/>
          </a:p>
        </p:txBody>
      </p:sp>
    </p:spTree>
    <p:extLst>
      <p:ext uri="{BB962C8B-B14F-4D97-AF65-F5344CB8AC3E}">
        <p14:creationId xmlns:p14="http://schemas.microsoft.com/office/powerpoint/2010/main" val="32826015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smtClean="0"/>
              <a:t>AALBORG UNIVERSITET</a:t>
            </a:r>
            <a:br>
              <a:rPr lang="en-US" smtClean="0"/>
            </a:br>
            <a:r>
              <a:rPr lang="en-US" smtClean="0"/>
              <a:t>OVERSKRIFT</a:t>
            </a:r>
            <a:endParaRPr lang="en-US" dirty="0"/>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smtClean="0"/>
              <a:t>AF </a:t>
            </a:r>
            <a:r>
              <a:rPr lang="da-DK" dirty="0" smtClean="0"/>
              <a:t>NAVN NAVNESEN</a:t>
            </a:r>
            <a:endParaRPr lang="da-DK" dirty="0"/>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smtClean="0"/>
              <a:t>PAUSE</a:t>
            </a:r>
            <a:br>
              <a:rPr lang="en-US" smtClean="0"/>
            </a:br>
            <a:r>
              <a:rPr lang="en-US" smtClean="0"/>
              <a:t>OVERSKRIFT</a:t>
            </a:r>
            <a:endParaRPr lang="en-US" dirty="0"/>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35535020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smtClean="0"/>
          </a:p>
        </p:txBody>
      </p:sp>
      <p:sp>
        <p:nvSpPr>
          <p:cNvPr id="3" name="Title 4"/>
          <p:cNvSpPr>
            <a:spLocks noGrp="1"/>
          </p:cNvSpPr>
          <p:nvPr>
            <p:ph type="title" hasCustomPrompt="1"/>
          </p:nvPr>
        </p:nvSpPr>
        <p:spPr>
          <a:xfrm>
            <a:off x="587374" y="370290"/>
            <a:ext cx="5149879" cy="1474385"/>
          </a:xfrm>
        </p:spPr>
        <p:txBody>
          <a:bodyPr/>
          <a:lstStyle>
            <a:lvl1pPr>
              <a:defRPr sz="3600" baseline="0"/>
            </a:lvl1pPr>
          </a:lstStyle>
          <a:p>
            <a:r>
              <a:rPr lang="en-US" smtClean="0"/>
              <a:t>KLIK HER FOR AT ÆNDRE TITEL</a:t>
            </a:r>
            <a:endParaRPr lang="en-US" dirty="0"/>
          </a:p>
        </p:txBody>
      </p:sp>
      <p:sp>
        <p:nvSpPr>
          <p:cNvPr id="5" name="Pladsholder til tekst 10"/>
          <p:cNvSpPr>
            <a:spLocks noGrp="1"/>
          </p:cNvSpPr>
          <p:nvPr>
            <p:ph type="body" sz="quarter" idx="12" hasCustomPrompt="1"/>
          </p:nvPr>
        </p:nvSpPr>
        <p:spPr>
          <a:xfrm>
            <a:off x="587375" y="2065337"/>
            <a:ext cx="10620094" cy="3704284"/>
          </a:xfrm>
        </p:spPr>
        <p:txBody>
          <a:bodyPr/>
          <a:lstStyle>
            <a:lvl1pPr marL="285750" indent="-285750">
              <a:buFontTx/>
              <a:buBlip>
                <a:blip r:embed="rId2"/>
              </a:buBlip>
              <a:defRPr/>
            </a:lvl1pPr>
          </a:lstStyle>
          <a:p>
            <a:pPr lvl="0"/>
            <a:r>
              <a:rPr lang="da-DK" smtClean="0"/>
              <a:t>Indsæt bullets</a:t>
            </a:r>
            <a:endParaRPr lang="da-DK" dirty="0" smtClean="0"/>
          </a:p>
        </p:txBody>
      </p:sp>
    </p:spTree>
    <p:extLst>
      <p:ext uri="{BB962C8B-B14F-4D97-AF65-F5344CB8AC3E}">
        <p14:creationId xmlns:p14="http://schemas.microsoft.com/office/powerpoint/2010/main" val="2521269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smtClean="0"/>
              <a:t>KLIK HER FOR AT ÆNDRE TITEL</a:t>
            </a:r>
            <a:endParaRPr lang="en-US" dirty="0"/>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29" name="Pladsholder til tekst 10"/>
          <p:cNvSpPr>
            <a:spLocks noGrp="1"/>
          </p:cNvSpPr>
          <p:nvPr>
            <p:ph type="body" sz="quarter" idx="12" hasCustomPrompt="1"/>
          </p:nvPr>
        </p:nvSpPr>
        <p:spPr>
          <a:xfrm>
            <a:off x="587375" y="2065337"/>
            <a:ext cx="4516438" cy="3243263"/>
          </a:xfrm>
        </p:spPr>
        <p:txBody>
          <a:bodyPr/>
          <a:lstStyle>
            <a:lvl1pPr marL="285750" indent="-285750">
              <a:buFontTx/>
              <a:buBlip>
                <a:blip r:embed="rId3"/>
              </a:buBlip>
              <a:defRPr/>
            </a:lvl1pPr>
          </a:lstStyle>
          <a:p>
            <a:pPr lvl="0"/>
            <a:r>
              <a:rPr lang="da-DK" smtClean="0"/>
              <a:t>Indsæt </a:t>
            </a:r>
            <a:r>
              <a:rPr lang="da-DK" dirty="0" err="1" smtClean="0"/>
              <a:t>bullets</a:t>
            </a:r>
            <a:endParaRPr lang="da-DK" dirty="0" smtClean="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smtClean="0"/>
              <a:t>KLIK HER FOR AT ÆNDRE TITEL</a:t>
            </a:r>
            <a:endParaRPr lang="en-US" dirty="0"/>
          </a:p>
        </p:txBody>
      </p:sp>
      <p:sp>
        <p:nvSpPr>
          <p:cNvPr id="11" name="Pladsholder til diagram 10"/>
          <p:cNvSpPr>
            <a:spLocks noGrp="1"/>
          </p:cNvSpPr>
          <p:nvPr>
            <p:ph type="chart" sz="quarter" idx="12"/>
          </p:nvPr>
        </p:nvSpPr>
        <p:spPr>
          <a:xfrm>
            <a:off x="6096000" y="2262579"/>
            <a:ext cx="5524500" cy="3572737"/>
          </a:xfrm>
        </p:spPr>
        <p:txBody>
          <a:bodyPr/>
          <a:lstStyle/>
          <a:p>
            <a:r>
              <a:rPr lang="da-DK" smtClean="0"/>
              <a:t>Klik på ikonet for at tilføje et diagram</a:t>
            </a:r>
            <a:endParaRPr lang="da-DK"/>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smtClean="0"/>
              <a:t>Indsæt bullets</a:t>
            </a:r>
            <a:endParaRPr lang="da-DK" dirty="0" smtClean="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smtClean="0"/>
          </a:p>
        </p:txBody>
      </p:sp>
    </p:spTree>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smtClean="0"/>
              <a:t>KLIK HER FOR AT ÆNDRE TITEL</a:t>
            </a:r>
            <a:endParaRPr lang="en-US" dirty="0"/>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smtClean="0"/>
              <a:t>Indsæt bullets</a:t>
            </a:r>
            <a:endParaRPr lang="da-DK" dirty="0" smtClean="0"/>
          </a:p>
          <a:p>
            <a:pPr lvl="0"/>
            <a:endParaRPr lang="da-DK" dirty="0" smtClean="0"/>
          </a:p>
          <a:p>
            <a:pPr lvl="0"/>
            <a:endParaRPr lang="da-DK" dirty="0" smtClean="0"/>
          </a:p>
        </p:txBody>
      </p:sp>
    </p:spTree>
    <p:extLst>
      <p:ext uri="{BB962C8B-B14F-4D97-AF65-F5344CB8AC3E}">
        <p14:creationId xmlns:p14="http://schemas.microsoft.com/office/powerpoint/2010/main" val="4986074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6" name="Title 4"/>
          <p:cNvSpPr>
            <a:spLocks noGrp="1"/>
          </p:cNvSpPr>
          <p:nvPr>
            <p:ph type="title" hasCustomPrompt="1"/>
          </p:nvPr>
        </p:nvSpPr>
        <p:spPr>
          <a:xfrm>
            <a:off x="8031878" y="957753"/>
            <a:ext cx="3879477" cy="1987748"/>
          </a:xfrm>
        </p:spPr>
        <p:txBody>
          <a:bodyPr/>
          <a:lstStyle>
            <a:lvl1pPr>
              <a:defRPr sz="3600"/>
            </a:lvl1pPr>
          </a:lstStyle>
          <a:p>
            <a:r>
              <a:rPr lang="en-US" smtClean="0"/>
              <a:t>KLIK HER FOR AT ÆNDRE TITEL</a:t>
            </a:r>
            <a:endParaRPr lang="en-US" dirty="0"/>
          </a:p>
        </p:txBody>
      </p:sp>
      <p:sp>
        <p:nvSpPr>
          <p:cNvPr id="7" name="Pladsholder til tekst 3"/>
          <p:cNvSpPr>
            <a:spLocks noGrp="1"/>
          </p:cNvSpPr>
          <p:nvPr>
            <p:ph type="body" sz="quarter" idx="12" hasCustomPrompt="1"/>
          </p:nvPr>
        </p:nvSpPr>
        <p:spPr>
          <a:xfrm>
            <a:off x="8031879" y="3199593"/>
            <a:ext cx="3588621" cy="2982722"/>
          </a:xfrm>
        </p:spPr>
        <p:txBody>
          <a:bodyPr/>
          <a:lstStyle>
            <a:lvl1pPr marL="285750" indent="-285750">
              <a:lnSpc>
                <a:spcPct val="100000"/>
              </a:lnSpc>
              <a:spcBef>
                <a:spcPts val="600"/>
              </a:spcBef>
              <a:buFontTx/>
              <a:buBlip>
                <a:blip r:embed="rId2"/>
              </a:buBlip>
              <a:defRPr sz="1600" baseline="0"/>
            </a:lvl1pPr>
          </a:lstStyle>
          <a:p>
            <a:pPr lvl="0"/>
            <a:r>
              <a:rPr lang="da-DK" smtClean="0"/>
              <a:t>Indsæt bullets</a:t>
            </a:r>
            <a:endParaRPr lang="da-DK" dirty="0" smtClean="0"/>
          </a:p>
          <a:p>
            <a:pPr lvl="0"/>
            <a:endParaRPr lang="da-DK" dirty="0" smtClean="0"/>
          </a:p>
          <a:p>
            <a:pPr lvl="0"/>
            <a:endParaRPr lang="da-DK" dirty="0" smtClean="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4686013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10" name="Title 4"/>
          <p:cNvSpPr>
            <a:spLocks noGrp="1"/>
          </p:cNvSpPr>
          <p:nvPr>
            <p:ph type="title" hasCustomPrompt="1"/>
          </p:nvPr>
        </p:nvSpPr>
        <p:spPr>
          <a:xfrm>
            <a:off x="587374" y="357948"/>
            <a:ext cx="4542975" cy="1486727"/>
          </a:xfrm>
        </p:spPr>
        <p:txBody>
          <a:bodyPr/>
          <a:lstStyle>
            <a:lvl1pPr>
              <a:defRPr sz="3600"/>
            </a:lvl1pPr>
          </a:lstStyle>
          <a:p>
            <a:r>
              <a:rPr lang="en-US" smtClean="0"/>
              <a:t>KLIK HER FOR AT ÆNDRE TITEL</a:t>
            </a:r>
            <a:endParaRPr lang="en-US" dirty="0"/>
          </a:p>
        </p:txBody>
      </p:sp>
      <p:sp>
        <p:nvSpPr>
          <p:cNvPr id="7" name="Pladsholder til tekst 3"/>
          <p:cNvSpPr>
            <a:spLocks noGrp="1"/>
          </p:cNvSpPr>
          <p:nvPr>
            <p:ph type="body" sz="quarter" idx="15" hasCustomPrompt="1"/>
          </p:nvPr>
        </p:nvSpPr>
        <p:spPr>
          <a:xfrm>
            <a:off x="587375" y="2127154"/>
            <a:ext cx="4542974" cy="3575409"/>
          </a:xfrm>
        </p:spPr>
        <p:txBody>
          <a:bodyPr/>
          <a:lstStyle>
            <a:lvl1pPr marL="285750" indent="-285750">
              <a:lnSpc>
                <a:spcPct val="100000"/>
              </a:lnSpc>
              <a:spcBef>
                <a:spcPts val="600"/>
              </a:spcBef>
              <a:buFontTx/>
              <a:buBlip>
                <a:blip r:embed="rId2"/>
              </a:buBlip>
              <a:defRPr sz="1600" baseline="0"/>
            </a:lvl1pPr>
          </a:lstStyle>
          <a:p>
            <a:pPr lvl="0"/>
            <a:r>
              <a:rPr lang="da-DK" smtClean="0"/>
              <a:t>Indsæt </a:t>
            </a:r>
            <a:r>
              <a:rPr lang="da-DK" dirty="0" err="1" smtClean="0"/>
              <a:t>bullets</a:t>
            </a:r>
            <a:endParaRPr lang="da-DK" dirty="0" smtClean="0"/>
          </a:p>
          <a:p>
            <a:pPr lvl="0"/>
            <a:endParaRPr lang="da-DK" dirty="0" smtClean="0"/>
          </a:p>
          <a:p>
            <a:pPr lvl="0"/>
            <a:endParaRPr lang="da-DK" dirty="0" smtClean="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Tree>
    <p:extLst>
      <p:ext uri="{BB962C8B-B14F-4D97-AF65-F5344CB8AC3E}">
        <p14:creationId xmlns:p14="http://schemas.microsoft.com/office/powerpoint/2010/main" val="6119794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2.emf"/><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smtClean="0"/>
              <a:t>YOUR TITLE HERE</a:t>
            </a:r>
            <a:endParaRPr lang="en-US" dirty="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smtClean="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smtClean="0"/>
              <a:t>Click to edit master text styles</a:t>
            </a:r>
          </a:p>
          <a:p>
            <a:pPr lvl="1"/>
            <a:r>
              <a:rPr lang="en-US" smtClean="0"/>
              <a:t>Second level</a:t>
            </a:r>
          </a:p>
          <a:p>
            <a:pPr lvl="2"/>
            <a:r>
              <a:rPr lang="en-US" smtClean="0"/>
              <a:t>Third level</a:t>
            </a:r>
          </a:p>
          <a:p>
            <a:pPr lvl="3"/>
            <a:r>
              <a:rPr lang="en-US" smtClean="0"/>
              <a:t>Fourth level</a:t>
            </a:r>
            <a:endParaRPr lang="en-US" dirty="0"/>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55" r:id="rId1"/>
    <p:sldLayoutId id="2147484019" r:id="rId2"/>
    <p:sldLayoutId id="2147484053" r:id="rId3"/>
    <p:sldLayoutId id="2147484008" r:id="rId4"/>
    <p:sldLayoutId id="2147484022" r:id="rId5"/>
    <p:sldLayoutId id="2147484011" r:id="rId6"/>
    <p:sldLayoutId id="2147484014" r:id="rId7"/>
    <p:sldLayoutId id="2147484028" r:id="rId8"/>
    <p:sldLayoutId id="2147484032" r:id="rId9"/>
    <p:sldLayoutId id="2147484054" r:id="rId10"/>
    <p:sldLayoutId id="2147484069" r:id="rId11"/>
    <p:sldLayoutId id="2147484070" r:id="rId12"/>
    <p:sldLayoutId id="2147484071" r:id="rId13"/>
    <p:sldLayoutId id="2147484072" r:id="rId14"/>
    <p:sldLayoutId id="2147484073" r:id="rId15"/>
  </p:sldLayoutIdLst>
  <p:timing>
    <p:tnLst>
      <p:par>
        <p:cTn id="1" dur="indefinite" restart="never" nodeType="tmRoot"/>
      </p:par>
    </p:tnLst>
  </p:timing>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17"/>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7"/>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8"/>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8"/>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8"/>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840">
          <p15:clr>
            <a:srgbClr val="F26B43"/>
          </p15:clr>
        </p15:guide>
        <p15:guide id="1" orient="horz" pos="1162" userDrawn="1">
          <p15:clr>
            <a:srgbClr val="F26B43"/>
          </p15:clr>
        </p15:guide>
        <p15:guide id="28" pos="370" userDrawn="1">
          <p15:clr>
            <a:srgbClr val="F26B43"/>
          </p15:clr>
        </p15:guide>
        <p15:guide id="29" pos="7320" userDrawn="1">
          <p15:clr>
            <a:srgbClr val="F26B43"/>
          </p15:clr>
        </p15:guide>
        <p15:guide id="48" pos="1141" userDrawn="1">
          <p15:clr>
            <a:srgbClr val="F26B43"/>
          </p15:clr>
        </p15:guide>
        <p15:guide id="51" orient="horz" pos="414" userDrawn="1">
          <p15:clr>
            <a:srgbClr val="F26B43"/>
          </p15:clr>
        </p15:guide>
        <p15:guide id="52" pos="4339" userDrawn="1">
          <p15:clr>
            <a:srgbClr val="F26B43"/>
          </p15:clr>
        </p15:guide>
        <p15:guide id="53" pos="467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smtClean="0"/>
              <a:t>YOUR TITLE HERE</a:t>
            </a:r>
            <a:endParaRPr lang="en-US" dirty="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bg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smtClean="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smtClean="0"/>
              <a:t>Click to edit master text styles</a:t>
            </a:r>
          </a:p>
          <a:p>
            <a:pPr lvl="1"/>
            <a:r>
              <a:rPr lang="en-US" smtClean="0"/>
              <a:t>Second level</a:t>
            </a:r>
          </a:p>
          <a:p>
            <a:pPr lvl="2"/>
            <a:r>
              <a:rPr lang="en-US" smtClean="0"/>
              <a:t>Third level</a:t>
            </a:r>
          </a:p>
          <a:p>
            <a:pPr lvl="3"/>
            <a:r>
              <a:rPr lang="en-US" smtClean="0"/>
              <a:t>Fourth level</a:t>
            </a:r>
            <a:endParaRPr lang="en-US" dirty="0"/>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9" name="Gruppe 58"/>
          <p:cNvGrpSpPr/>
          <p:nvPr userDrawn="1"/>
        </p:nvGrpSpPr>
        <p:grpSpPr>
          <a:xfrm>
            <a:off x="-3502" y="657225"/>
            <a:ext cx="405154" cy="1182460"/>
            <a:chOff x="320675" y="2816225"/>
            <a:chExt cx="350838" cy="1023938"/>
          </a:xfrm>
          <a:solidFill>
            <a:schemeClr val="bg1"/>
          </a:solidFill>
        </p:grpSpPr>
        <p:sp>
          <p:nvSpPr>
            <p:cNvPr id="60"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2"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3"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4"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5"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6"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7"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8"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9"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0"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1"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2"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3"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4"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5"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6"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7"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8"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3966279323"/>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8" r:id="rId3"/>
  </p:sldLayoutIdLst>
  <p:timing>
    <p:tnLst>
      <p:par>
        <p:cTn id="1" dur="indefinite" restart="never" nodeType="tmRoot"/>
      </p:par>
    </p:tnLst>
  </p:timing>
  <p:hf hdr="0" ftr="0" dt="0"/>
  <p:txStyles>
    <p:titleStyle>
      <a:lvl1pPr algn="l" defTabSz="914318" rtl="0" eaLnBrk="1" latinLnBrk="0" hangingPunct="1">
        <a:lnSpc>
          <a:spcPct val="100000"/>
        </a:lnSpc>
        <a:spcBef>
          <a:spcPct val="0"/>
        </a:spcBef>
        <a:buNone/>
        <a:defRPr sz="3600" b="1" kern="1200" spc="300" baseline="0">
          <a:solidFill>
            <a:schemeClr val="bg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5"/>
        </a:buBlip>
        <a:defRPr sz="1600" kern="1200" spc="0">
          <a:solidFill>
            <a:schemeClr val="bg1"/>
          </a:solidFill>
          <a:latin typeface="+mn-lt"/>
          <a:ea typeface="+mn-ea"/>
          <a:cs typeface="+mn-cs"/>
        </a:defRPr>
      </a:lvl1pPr>
      <a:lvl2pPr marL="623888" indent="-285750" algn="l" defTabSz="914318" rtl="0" eaLnBrk="1" latinLnBrk="0" hangingPunct="1">
        <a:lnSpc>
          <a:spcPct val="120000"/>
        </a:lnSpc>
        <a:spcBef>
          <a:spcPts val="499"/>
        </a:spcBef>
        <a:buFontTx/>
        <a:buBlip>
          <a:blip r:embed="rId5"/>
        </a:buBlip>
        <a:defRPr sz="1400" kern="1200">
          <a:solidFill>
            <a:schemeClr val="bg1"/>
          </a:solidFill>
          <a:latin typeface="+mn-lt"/>
          <a:ea typeface="+mn-ea"/>
          <a:cs typeface="+mn-cs"/>
        </a:defRPr>
      </a:lvl2pPr>
      <a:lvl3pPr marL="806450" indent="-171450" algn="l" defTabSz="914318" rtl="0" eaLnBrk="1" latinLnBrk="0" hangingPunct="1">
        <a:lnSpc>
          <a:spcPct val="120000"/>
        </a:lnSpc>
        <a:spcBef>
          <a:spcPts val="499"/>
        </a:spcBef>
        <a:buFontTx/>
        <a:buBlip>
          <a:blip r:embed="rId6"/>
        </a:buBlip>
        <a:tabLst>
          <a:tab pos="898525" algn="l"/>
        </a:tabLst>
        <a:defRPr sz="1200" kern="1200">
          <a:solidFill>
            <a:schemeClr val="bg1"/>
          </a:solidFill>
          <a:latin typeface="+mn-lt"/>
          <a:ea typeface="+mn-ea"/>
          <a:cs typeface="+mn-cs"/>
        </a:defRPr>
      </a:lvl3pPr>
      <a:lvl4pPr marL="1071563" indent="-171450" algn="l" defTabSz="914318" rtl="0" eaLnBrk="1" latinLnBrk="0" hangingPunct="1">
        <a:lnSpc>
          <a:spcPct val="120000"/>
        </a:lnSpc>
        <a:spcBef>
          <a:spcPts val="499"/>
        </a:spcBef>
        <a:buFontTx/>
        <a:buBlip>
          <a:blip r:embed="rId6"/>
        </a:buBlip>
        <a:defRPr sz="1000" kern="1200">
          <a:solidFill>
            <a:schemeClr val="bg1"/>
          </a:solidFill>
          <a:latin typeface="+mn-lt"/>
          <a:ea typeface="+mn-ea"/>
          <a:cs typeface="+mn-cs"/>
        </a:defRPr>
      </a:lvl4pPr>
      <a:lvl5pPr marL="1071563" indent="-171450" algn="l" defTabSz="914318" rtl="0" eaLnBrk="1" latinLnBrk="0" hangingPunct="1">
        <a:lnSpc>
          <a:spcPct val="120000"/>
        </a:lnSpc>
        <a:spcBef>
          <a:spcPts val="499"/>
        </a:spcBef>
        <a:buFontTx/>
        <a:buBlip>
          <a:blip r:embed="rId7"/>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nSpc>
                <a:spcPct val="200000"/>
              </a:lnSpc>
              <a:spcBef>
                <a:spcPts val="1200"/>
              </a:spcBef>
              <a:spcAft>
                <a:spcPts val="1200"/>
              </a:spcAft>
            </a:pPr>
            <a:r>
              <a:rPr lang="da-DK" sz="2800" dirty="0" smtClean="0"/>
              <a:t>Institutråd Materials and </a:t>
            </a:r>
            <a:r>
              <a:rPr lang="da-DK" sz="2800" dirty="0" err="1" smtClean="0"/>
              <a:t>Production</a:t>
            </a:r>
            <a:endParaRPr lang="da-DK" dirty="0"/>
          </a:p>
        </p:txBody>
      </p:sp>
      <p:sp>
        <p:nvSpPr>
          <p:cNvPr id="4" name="Subtitle 3"/>
          <p:cNvSpPr>
            <a:spLocks noGrp="1"/>
          </p:cNvSpPr>
          <p:nvPr>
            <p:ph type="subTitle" idx="1"/>
          </p:nvPr>
        </p:nvSpPr>
        <p:spPr/>
        <p:txBody>
          <a:bodyPr/>
          <a:lstStyle/>
          <a:p>
            <a:pPr>
              <a:spcAft>
                <a:spcPts val="1200"/>
              </a:spcAft>
            </a:pPr>
            <a:r>
              <a:rPr lang="da-DK" sz="2000" dirty="0" smtClean="0"/>
              <a:t>Kjeld Pedersen</a:t>
            </a:r>
          </a:p>
          <a:p>
            <a:pPr>
              <a:spcAft>
                <a:spcPts val="1200"/>
              </a:spcAft>
            </a:pPr>
            <a:r>
              <a:rPr lang="da-DK" sz="1600" i="1" dirty="0" smtClean="0"/>
              <a:t>28  November 2018</a:t>
            </a:r>
            <a:endParaRPr lang="da-DK" sz="1600" i="1" dirty="0"/>
          </a:p>
        </p:txBody>
      </p:sp>
    </p:spTree>
    <p:extLst>
      <p:ext uri="{BB962C8B-B14F-4D97-AF65-F5344CB8AC3E}">
        <p14:creationId xmlns:p14="http://schemas.microsoft.com/office/powerpoint/2010/main" val="107109122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670181" y="2062440"/>
            <a:ext cx="11023916" cy="4421723"/>
          </a:xfrm>
          <a:prstGeom prst="rect">
            <a:avLst/>
          </a:prstGeom>
        </p:spPr>
        <p:txBody>
          <a:bodyPr wrap="square">
            <a:spAutoFit/>
          </a:bodyPr>
          <a:lstStyle/>
          <a:p>
            <a:pPr marL="285750" lvl="0" indent="-285750" defTabSz="914318">
              <a:lnSpc>
                <a:spcPct val="120000"/>
              </a:lnSpc>
              <a:spcBef>
                <a:spcPts val="1000"/>
              </a:spcBef>
              <a:buBlip>
                <a:blip r:embed="rId3"/>
              </a:buBlip>
            </a:pPr>
            <a:r>
              <a:rPr lang="en-US" sz="1600" dirty="0" smtClean="0">
                <a:solidFill>
                  <a:srgbClr val="211A52"/>
                </a:solidFill>
              </a:rPr>
              <a:t>The Dean wants to focus resources to strengthen environments in Aalborg and Esbjerg.</a:t>
            </a:r>
          </a:p>
          <a:p>
            <a:pPr marL="285750" lvl="0" indent="-285750" defTabSz="914318">
              <a:lnSpc>
                <a:spcPct val="120000"/>
              </a:lnSpc>
              <a:spcBef>
                <a:spcPts val="1000"/>
              </a:spcBef>
              <a:buBlip>
                <a:blip r:embed="rId3"/>
              </a:buBlip>
            </a:pPr>
            <a:r>
              <a:rPr lang="en-US" sz="1600" dirty="0" smtClean="0"/>
              <a:t>Phase out of activities at Bio and M&amp;P in Copenhagen.</a:t>
            </a:r>
          </a:p>
          <a:p>
            <a:pPr marL="285750" lvl="0" indent="-285750" defTabSz="914318">
              <a:lnSpc>
                <a:spcPct val="120000"/>
              </a:lnSpc>
              <a:spcBef>
                <a:spcPts val="1000"/>
              </a:spcBef>
              <a:buBlip>
                <a:blip r:embed="rId3"/>
              </a:buBlip>
            </a:pPr>
            <a:r>
              <a:rPr lang="en-US" sz="1600" dirty="0" smtClean="0">
                <a:latin typeface="Arial" panose="020B0604020202020204" pitchFamily="34" charset="0"/>
                <a:ea typeface="Calibri" panose="020F0502020204030204" pitchFamily="34" charset="0"/>
                <a:cs typeface="Arial" panose="020B0604020202020204" pitchFamily="34" charset="0"/>
              </a:rPr>
              <a:t>All employees are offered conversations with the head of department concerning their future possibilities.</a:t>
            </a:r>
          </a:p>
          <a:p>
            <a:pPr marL="285750" lvl="0" indent="-285750" defTabSz="914318">
              <a:lnSpc>
                <a:spcPct val="120000"/>
              </a:lnSpc>
              <a:spcBef>
                <a:spcPts val="1000"/>
              </a:spcBef>
              <a:buBlip>
                <a:blip r:embed="rId3"/>
              </a:buBlip>
            </a:pPr>
            <a:r>
              <a:rPr lang="en-US" sz="1600" dirty="0" smtClean="0"/>
              <a:t>Phase out period over several years. Final closure to be negotiated with Ministry of Teaching and Research. </a:t>
            </a:r>
          </a:p>
          <a:p>
            <a:pPr marL="285750" lvl="0" indent="-285750" defTabSz="914318">
              <a:lnSpc>
                <a:spcPct val="120000"/>
              </a:lnSpc>
              <a:spcBef>
                <a:spcPts val="1000"/>
              </a:spcBef>
              <a:buBlip>
                <a:blip r:embed="rId3"/>
              </a:buBlip>
            </a:pPr>
            <a:r>
              <a:rPr lang="en-US" sz="1600" dirty="0" smtClean="0"/>
              <a:t>The following educations will be closed:</a:t>
            </a:r>
          </a:p>
          <a:p>
            <a:pPr marL="742915" lvl="1" indent="-285750" defTabSz="914318">
              <a:spcBef>
                <a:spcPts val="1000"/>
              </a:spcBef>
              <a:buBlip>
                <a:blip r:embed="rId3"/>
              </a:buBlip>
            </a:pPr>
            <a:r>
              <a:rPr lang="da-DK" sz="1400" dirty="0" smtClean="0"/>
              <a:t>Bæredygtig bioteknologi, bachelor</a:t>
            </a:r>
            <a:endParaRPr lang="da-DK" sz="1400" dirty="0"/>
          </a:p>
          <a:p>
            <a:pPr marL="742915" lvl="1" indent="-285750" defTabSz="914318">
              <a:spcBef>
                <a:spcPts val="1000"/>
              </a:spcBef>
              <a:buBlip>
                <a:blip r:embed="rId3"/>
              </a:buBlip>
            </a:pPr>
            <a:r>
              <a:rPr lang="da-DK" sz="1400" dirty="0"/>
              <a:t>Bæredygtig bioteknologi, </a:t>
            </a:r>
            <a:r>
              <a:rPr lang="da-DK" sz="1400" dirty="0" smtClean="0"/>
              <a:t>kandidat</a:t>
            </a:r>
          </a:p>
          <a:p>
            <a:pPr marL="742915" lvl="1" indent="-285750" defTabSz="914318">
              <a:spcBef>
                <a:spcPts val="1000"/>
              </a:spcBef>
              <a:buBlip>
                <a:blip r:embed="rId3"/>
              </a:buBlip>
            </a:pPr>
            <a:r>
              <a:rPr lang="da-DK" sz="1400" dirty="0" smtClean="0"/>
              <a:t>Produktionsudvikling</a:t>
            </a:r>
            <a:r>
              <a:rPr lang="da-DK" sz="1400" dirty="0"/>
              <a:t>, </a:t>
            </a:r>
            <a:r>
              <a:rPr lang="da-DK" sz="1400" dirty="0" smtClean="0"/>
              <a:t>bachelor</a:t>
            </a:r>
            <a:endParaRPr lang="da-DK" sz="1400" dirty="0"/>
          </a:p>
          <a:p>
            <a:pPr marL="742915" lvl="1" indent="-285750" defTabSz="914318">
              <a:spcBef>
                <a:spcPts val="1000"/>
              </a:spcBef>
              <a:buBlip>
                <a:blip r:embed="rId3"/>
              </a:buBlip>
            </a:pPr>
            <a:r>
              <a:rPr lang="da-DK" sz="1400" dirty="0" smtClean="0"/>
              <a:t>Autonome </a:t>
            </a:r>
            <a:r>
              <a:rPr lang="da-DK" sz="1400" dirty="0"/>
              <a:t>systemer, </a:t>
            </a:r>
            <a:r>
              <a:rPr lang="da-DK" sz="1400" dirty="0" smtClean="0"/>
              <a:t>kandidat</a:t>
            </a:r>
            <a:endParaRPr lang="da-DK" sz="1400" dirty="0"/>
          </a:p>
          <a:p>
            <a:pPr marL="742915" lvl="1" indent="-285750" defTabSz="914318">
              <a:spcBef>
                <a:spcPts val="1000"/>
              </a:spcBef>
              <a:buBlip>
                <a:blip r:embed="rId3"/>
              </a:buBlip>
            </a:pPr>
            <a:r>
              <a:rPr lang="da-DK" sz="1400" dirty="0" smtClean="0"/>
              <a:t>Værdikæder </a:t>
            </a:r>
            <a:r>
              <a:rPr lang="da-DK" sz="1400" dirty="0"/>
              <a:t>og innovationsledelse, </a:t>
            </a:r>
            <a:r>
              <a:rPr lang="da-DK" sz="1400" dirty="0" smtClean="0"/>
              <a:t>kandidat</a:t>
            </a:r>
            <a:endParaRPr lang="da-DK" sz="1400" dirty="0"/>
          </a:p>
          <a:p>
            <a:pPr marL="742915" lvl="1" indent="-285750" defTabSz="914318">
              <a:spcBef>
                <a:spcPts val="1000"/>
              </a:spcBef>
              <a:buBlip>
                <a:blip r:embed="rId3"/>
              </a:buBlip>
            </a:pPr>
            <a:r>
              <a:rPr lang="da-DK" sz="1400" dirty="0" smtClean="0"/>
              <a:t>Værdikæder </a:t>
            </a:r>
            <a:r>
              <a:rPr lang="da-DK" sz="1400" dirty="0"/>
              <a:t>og teknisk ledelse, </a:t>
            </a:r>
            <a:r>
              <a:rPr lang="da-DK" sz="1400" dirty="0" smtClean="0"/>
              <a:t>kandidat</a:t>
            </a:r>
            <a:r>
              <a:rPr lang="en-US" sz="1400" dirty="0">
                <a:latin typeface="Arial" panose="020B0604020202020204" pitchFamily="34" charset="0"/>
                <a:ea typeface="Calibri" panose="020F0502020204030204" pitchFamily="34" charset="0"/>
                <a:cs typeface="Arial" panose="020B0604020202020204" pitchFamily="34" charset="0"/>
              </a:rPr>
              <a:t> </a:t>
            </a:r>
            <a:endParaRPr lang="da-DK"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n-US" dirty="0">
                <a:latin typeface="Times New Roman" panose="02020603050405020304" pitchFamily="18" charset="0"/>
                <a:ea typeface="Calibri" panose="020F0502020204030204" pitchFamily="34" charset="0"/>
                <a:cs typeface="Calibri" panose="020F0502020204030204" pitchFamily="34" charset="0"/>
              </a:rPr>
              <a:t> </a:t>
            </a:r>
            <a:endParaRPr lang="da-DK" dirty="0">
              <a:latin typeface="Calibri" panose="020F0502020204030204" pitchFamily="34" charset="0"/>
              <a:ea typeface="Calibri" panose="020F0502020204030204" pitchFamily="34" charset="0"/>
              <a:cs typeface="Calibri" panose="020F0502020204030204" pitchFamily="34" charset="0"/>
            </a:endParaRPr>
          </a:p>
        </p:txBody>
      </p:sp>
      <p:sp>
        <p:nvSpPr>
          <p:cNvPr id="4" name="Titel 3"/>
          <p:cNvSpPr>
            <a:spLocks noGrp="1"/>
          </p:cNvSpPr>
          <p:nvPr>
            <p:ph type="title"/>
          </p:nvPr>
        </p:nvSpPr>
        <p:spPr/>
        <p:txBody>
          <a:bodyPr/>
          <a:lstStyle/>
          <a:p>
            <a:r>
              <a:rPr lang="da-DK" dirty="0" smtClean="0"/>
              <a:t>PHASE OUT OF ACTIVITIES AT BIO AND M&amp;P IN CPH</a:t>
            </a:r>
            <a:endParaRPr lang="da-DK" dirty="0"/>
          </a:p>
        </p:txBody>
      </p:sp>
    </p:spTree>
    <p:extLst>
      <p:ext uri="{BB962C8B-B14F-4D97-AF65-F5344CB8AC3E}">
        <p14:creationId xmlns:p14="http://schemas.microsoft.com/office/powerpoint/2010/main" val="1782434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87374" y="458583"/>
            <a:ext cx="11087555" cy="1386092"/>
          </a:xfrm>
        </p:spPr>
        <p:txBody>
          <a:bodyPr/>
          <a:lstStyle/>
          <a:p>
            <a:r>
              <a:rPr lang="en-US" dirty="0" smtClean="0"/>
              <a:t>Focus on strong environments</a:t>
            </a:r>
            <a:endParaRPr lang="en-US" dirty="0"/>
          </a:p>
        </p:txBody>
      </p:sp>
      <p:sp>
        <p:nvSpPr>
          <p:cNvPr id="2" name="Rektangel 1"/>
          <p:cNvSpPr/>
          <p:nvPr/>
        </p:nvSpPr>
        <p:spPr>
          <a:xfrm>
            <a:off x="587375" y="1885294"/>
            <a:ext cx="10768197" cy="2582245"/>
          </a:xfrm>
          <a:prstGeom prst="rect">
            <a:avLst/>
          </a:prstGeom>
        </p:spPr>
        <p:txBody>
          <a:bodyPr wrap="square">
            <a:spAutoFit/>
          </a:bodyPr>
          <a:lstStyle/>
          <a:p>
            <a:pPr marL="285750" indent="-285750" defTabSz="914318">
              <a:lnSpc>
                <a:spcPct val="120000"/>
              </a:lnSpc>
              <a:spcBef>
                <a:spcPts val="1000"/>
              </a:spcBef>
              <a:buBlip>
                <a:blip r:embed="rId3"/>
              </a:buBlip>
            </a:pPr>
            <a:r>
              <a:rPr lang="en-US" sz="2400" dirty="0" smtClean="0">
                <a:ea typeface="Calibri" panose="020F0502020204030204" pitchFamily="34" charset="0"/>
                <a:cs typeface="Times New Roman" panose="02020603050405020304" pitchFamily="18" charset="0"/>
              </a:rPr>
              <a:t>Plan for reduction of English-languish educations</a:t>
            </a:r>
          </a:p>
          <a:p>
            <a:pPr marL="285750" lvl="0" indent="-285750" defTabSz="914318">
              <a:lnSpc>
                <a:spcPct val="120000"/>
              </a:lnSpc>
              <a:spcBef>
                <a:spcPts val="1000"/>
              </a:spcBef>
              <a:buBlip>
                <a:blip r:embed="rId3"/>
              </a:buBlip>
            </a:pPr>
            <a:r>
              <a:rPr lang="en-US" sz="2400" dirty="0" smtClean="0">
                <a:solidFill>
                  <a:srgbClr val="211A52"/>
                </a:solidFill>
              </a:rPr>
              <a:t>Secure continued development of world class activities</a:t>
            </a:r>
          </a:p>
          <a:p>
            <a:pPr marL="285750" lvl="0" indent="-285750" defTabSz="914318">
              <a:lnSpc>
                <a:spcPct val="120000"/>
              </a:lnSpc>
              <a:spcBef>
                <a:spcPts val="1000"/>
              </a:spcBef>
              <a:buBlip>
                <a:blip r:embed="rId3"/>
              </a:buBlip>
            </a:pPr>
            <a:r>
              <a:rPr lang="en-US" sz="2400" dirty="0" smtClean="0">
                <a:solidFill>
                  <a:srgbClr val="211A52"/>
                </a:solidFill>
              </a:rPr>
              <a:t>Strategic goal to collect activities where the impact for the university is largest</a:t>
            </a:r>
          </a:p>
          <a:p>
            <a:pPr marL="285750" lvl="0" indent="-285750" defTabSz="914318">
              <a:lnSpc>
                <a:spcPct val="120000"/>
              </a:lnSpc>
              <a:spcBef>
                <a:spcPts val="1000"/>
              </a:spcBef>
              <a:buBlip>
                <a:blip r:embed="rId3"/>
              </a:buBlip>
            </a:pPr>
            <a:endParaRPr lang="da-DK" dirty="0" smtClean="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0037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nummer 1"/>
          <p:cNvSpPr>
            <a:spLocks noGrp="1"/>
          </p:cNvSpPr>
          <p:nvPr>
            <p:ph type="sldNum" sz="quarter" idx="4"/>
          </p:nvPr>
        </p:nvSpPr>
        <p:spPr/>
        <p:txBody>
          <a:bodyPr/>
          <a:lstStyle/>
          <a:p>
            <a:fld id="{D8D877B3-D348-4611-9BDB-C5374591D951}" type="slidenum">
              <a:rPr lang="en-US" smtClean="0"/>
              <a:pPr/>
              <a:t>12</a:t>
            </a:fld>
            <a:endParaRPr lang="en-US" dirty="0" smtClean="0"/>
          </a:p>
        </p:txBody>
      </p:sp>
      <p:sp>
        <p:nvSpPr>
          <p:cNvPr id="3" name="Titel 2"/>
          <p:cNvSpPr>
            <a:spLocks noGrp="1"/>
          </p:cNvSpPr>
          <p:nvPr>
            <p:ph type="title"/>
          </p:nvPr>
        </p:nvSpPr>
        <p:spPr>
          <a:xfrm>
            <a:off x="587374" y="370290"/>
            <a:ext cx="7859202" cy="1264781"/>
          </a:xfrm>
        </p:spPr>
        <p:txBody>
          <a:bodyPr/>
          <a:lstStyle/>
          <a:p>
            <a:r>
              <a:rPr lang="da-DK" sz="2800" dirty="0" smtClean="0"/>
              <a:t>Tilpasning af uddannelsesopgaver</a:t>
            </a:r>
            <a:endParaRPr lang="da-DK" sz="2800" dirty="0"/>
          </a:p>
        </p:txBody>
      </p:sp>
      <p:sp>
        <p:nvSpPr>
          <p:cNvPr id="4" name="Pladsholder til tekst 3"/>
          <p:cNvSpPr>
            <a:spLocks noGrp="1"/>
          </p:cNvSpPr>
          <p:nvPr>
            <p:ph type="body" sz="quarter" idx="12"/>
          </p:nvPr>
        </p:nvSpPr>
        <p:spPr>
          <a:xfrm>
            <a:off x="447890" y="1507398"/>
            <a:ext cx="10620094" cy="3704284"/>
          </a:xfrm>
        </p:spPr>
        <p:txBody>
          <a:bodyPr/>
          <a:lstStyle/>
          <a:p>
            <a:r>
              <a:rPr lang="da-DK" dirty="0" smtClean="0"/>
              <a:t>Uddannelse +  frikøb = 20% af arbejdstiden for VIP ansatte</a:t>
            </a:r>
          </a:p>
          <a:p>
            <a:pPr lvl="1"/>
            <a:r>
              <a:rPr lang="da-DK" dirty="0" smtClean="0"/>
              <a:t>For lidt tid til overs til andre opgaver</a:t>
            </a:r>
          </a:p>
          <a:p>
            <a:pPr lvl="1"/>
            <a:r>
              <a:rPr lang="da-DK" dirty="0" smtClean="0"/>
              <a:t>For lidt tid til faglig udvikling af instituttet</a:t>
            </a:r>
          </a:p>
          <a:p>
            <a:pPr lvl="1"/>
            <a:r>
              <a:rPr lang="da-DK" dirty="0" smtClean="0"/>
              <a:t>Ingen mulighed for strategisk udvikling</a:t>
            </a:r>
          </a:p>
          <a:p>
            <a:r>
              <a:rPr lang="da-DK" dirty="0" smtClean="0"/>
              <a:t>Hvordan effektiviserer vi undervisningen?</a:t>
            </a:r>
          </a:p>
          <a:p>
            <a:pPr lvl="1"/>
            <a:r>
              <a:rPr lang="da-DK" dirty="0" smtClean="0"/>
              <a:t>Større hold på Bachelordelen, fx General Engineering</a:t>
            </a:r>
          </a:p>
          <a:p>
            <a:pPr lvl="1"/>
            <a:r>
              <a:rPr lang="da-DK" dirty="0"/>
              <a:t>T</a:t>
            </a:r>
            <a:r>
              <a:rPr lang="da-DK" dirty="0" smtClean="0"/>
              <a:t>ilrettelæggelse af mere selvstudium</a:t>
            </a:r>
          </a:p>
          <a:p>
            <a:pPr lvl="1"/>
            <a:r>
              <a:rPr lang="da-DK" dirty="0" smtClean="0"/>
              <a:t>Effektivisering af projektvejledningen</a:t>
            </a:r>
          </a:p>
          <a:p>
            <a:pPr lvl="1"/>
            <a:r>
              <a:rPr lang="da-DK" dirty="0" smtClean="0">
                <a:sym typeface="Symbol"/>
              </a:rPr>
              <a:t></a:t>
            </a:r>
            <a:endParaRPr lang="da-DK" dirty="0" smtClean="0"/>
          </a:p>
        </p:txBody>
      </p:sp>
    </p:spTree>
    <p:extLst>
      <p:ext uri="{BB962C8B-B14F-4D97-AF65-F5344CB8AC3E}">
        <p14:creationId xmlns:p14="http://schemas.microsoft.com/office/powerpoint/2010/main" val="798208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9"/>
            <a:ext cx="10424160" cy="821303"/>
          </a:xfrm>
        </p:spPr>
        <p:txBody>
          <a:bodyPr>
            <a:normAutofit/>
          </a:bodyPr>
          <a:lstStyle/>
          <a:p>
            <a:r>
              <a:rPr lang="da-DK" sz="2800" spc="0" dirty="0" smtClean="0"/>
              <a:t>Change in budget </a:t>
            </a:r>
            <a:r>
              <a:rPr lang="da-DK" sz="2800" spc="0" dirty="0" err="1" smtClean="0"/>
              <a:t>oportunities</a:t>
            </a:r>
            <a:r>
              <a:rPr lang="da-DK" sz="2800" spc="0" dirty="0" smtClean="0"/>
              <a:t> from 2018 to 2019 at ENG</a:t>
            </a:r>
            <a:endParaRPr lang="da-DK" sz="2800" spc="0" dirty="0"/>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2614" y="2884967"/>
            <a:ext cx="3227450" cy="2822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743" y="1237584"/>
            <a:ext cx="7690454" cy="461620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334135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5335325" y="5486402"/>
            <a:ext cx="1622066" cy="1367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723569" y="274639"/>
            <a:ext cx="10310191" cy="907712"/>
          </a:xfrm>
        </p:spPr>
        <p:txBody>
          <a:bodyPr>
            <a:noAutofit/>
          </a:bodyPr>
          <a:lstStyle/>
          <a:p>
            <a:r>
              <a:rPr lang="en-US" sz="2800" spc="0" dirty="0" smtClean="0"/>
              <a:t>First prognoses for 2019 to 2021</a:t>
            </a:r>
            <a:endParaRPr lang="en-US" sz="2800" spc="0" dirty="0"/>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880" y="1466354"/>
            <a:ext cx="7932420" cy="48120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20205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txBox="1">
            <a:spLocks/>
          </p:cNvSpPr>
          <p:nvPr/>
        </p:nvSpPr>
        <p:spPr>
          <a:xfrm>
            <a:off x="587375" y="145435"/>
            <a:ext cx="9753600" cy="711202"/>
          </a:xfrm>
          <a:prstGeom prst="rect">
            <a:avLst/>
          </a:prstGeom>
          <a:effectLst/>
        </p:spPr>
        <p:txBody>
          <a:bodyPr vert="horz" lIns="0" tIns="192017"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a:lstStyle>
          <a:p>
            <a:pPr defTabSz="914281">
              <a:defRPr/>
            </a:pPr>
            <a:r>
              <a:rPr lang="da-DK" dirty="0">
                <a:solidFill>
                  <a:srgbClr val="211A52"/>
                </a:solidFill>
                <a:latin typeface="Arial"/>
              </a:rPr>
              <a:t>Budget 2019 M&amp;P</a:t>
            </a:r>
          </a:p>
        </p:txBody>
      </p:sp>
      <p:sp>
        <p:nvSpPr>
          <p:cNvPr id="4" name="Tekstboks 3"/>
          <p:cNvSpPr txBox="1"/>
          <p:nvPr/>
        </p:nvSpPr>
        <p:spPr>
          <a:xfrm>
            <a:off x="1014546" y="878617"/>
            <a:ext cx="6558198" cy="4524313"/>
          </a:xfrm>
          <a:prstGeom prst="rect">
            <a:avLst/>
          </a:prstGeom>
          <a:noFill/>
        </p:spPr>
        <p:txBody>
          <a:bodyPr wrap="none" lIns="91436" tIns="45719" rIns="91436" bIns="45719" rtlCol="0">
            <a:spAutoFit/>
          </a:bodyPr>
          <a:lstStyle/>
          <a:p>
            <a:r>
              <a:rPr lang="da-DK" b="1" dirty="0" smtClean="0"/>
              <a:t>Indtægter</a:t>
            </a:r>
          </a:p>
          <a:p>
            <a:r>
              <a:rPr lang="da-DK" dirty="0" smtClean="0"/>
              <a:t>Fra ENG fakultetet</a:t>
            </a:r>
          </a:p>
          <a:p>
            <a:r>
              <a:rPr lang="da-DK" dirty="0"/>
              <a:t>	</a:t>
            </a:r>
            <a:r>
              <a:rPr lang="da-DK" dirty="0" smtClean="0"/>
              <a:t>Uddannelser 				81 </a:t>
            </a:r>
            <a:r>
              <a:rPr lang="da-DK" dirty="0" err="1" smtClean="0"/>
              <a:t>Mkr</a:t>
            </a:r>
            <a:endParaRPr lang="da-DK" dirty="0" smtClean="0"/>
          </a:p>
          <a:p>
            <a:r>
              <a:rPr lang="da-DK" dirty="0" smtClean="0"/>
              <a:t>	Forskning				60 </a:t>
            </a:r>
            <a:r>
              <a:rPr lang="da-DK" dirty="0" err="1" smtClean="0"/>
              <a:t>Mkr</a:t>
            </a:r>
            <a:endParaRPr lang="da-DK" dirty="0" smtClean="0"/>
          </a:p>
          <a:p>
            <a:r>
              <a:rPr lang="da-DK" dirty="0" smtClean="0"/>
              <a:t>Projekter					62 </a:t>
            </a:r>
            <a:r>
              <a:rPr lang="da-DK" dirty="0" err="1" smtClean="0"/>
              <a:t>Mkr</a:t>
            </a:r>
            <a:endParaRPr lang="da-DK" dirty="0" smtClean="0"/>
          </a:p>
          <a:p>
            <a:endParaRPr lang="da-DK" dirty="0"/>
          </a:p>
          <a:p>
            <a:r>
              <a:rPr lang="da-DK" b="1" dirty="0" smtClean="0"/>
              <a:t>Udgifter</a:t>
            </a:r>
          </a:p>
          <a:p>
            <a:r>
              <a:rPr lang="da-DK" dirty="0" smtClean="0"/>
              <a:t>	Løn: VIP 82 </a:t>
            </a:r>
            <a:r>
              <a:rPr lang="da-DK" dirty="0" err="1" smtClean="0"/>
              <a:t>Mkr</a:t>
            </a:r>
            <a:r>
              <a:rPr lang="da-DK" dirty="0" smtClean="0"/>
              <a:t> + TAP 19 </a:t>
            </a:r>
            <a:r>
              <a:rPr lang="da-DK" dirty="0" err="1" smtClean="0"/>
              <a:t>Mkr</a:t>
            </a:r>
            <a:r>
              <a:rPr lang="da-DK" dirty="0" smtClean="0"/>
              <a:t>		101 </a:t>
            </a:r>
            <a:r>
              <a:rPr lang="da-DK" dirty="0" err="1" smtClean="0"/>
              <a:t>Mkr</a:t>
            </a:r>
            <a:endParaRPr lang="da-DK" dirty="0" smtClean="0"/>
          </a:p>
          <a:p>
            <a:r>
              <a:rPr lang="da-DK" dirty="0"/>
              <a:t>	</a:t>
            </a:r>
            <a:r>
              <a:rPr lang="da-DK" dirty="0" smtClean="0"/>
              <a:t>Frikøb: VIP 36 </a:t>
            </a:r>
            <a:r>
              <a:rPr lang="da-DK" dirty="0" err="1" smtClean="0"/>
              <a:t>Mkr</a:t>
            </a:r>
            <a:r>
              <a:rPr lang="da-DK" dirty="0" smtClean="0"/>
              <a:t> + TAP 3 </a:t>
            </a:r>
            <a:r>
              <a:rPr lang="da-DK" dirty="0" err="1" smtClean="0"/>
              <a:t>Mkr</a:t>
            </a:r>
            <a:endParaRPr lang="da-DK" dirty="0" smtClean="0"/>
          </a:p>
          <a:p>
            <a:r>
              <a:rPr lang="da-DK" dirty="0"/>
              <a:t>	</a:t>
            </a:r>
            <a:r>
              <a:rPr lang="da-DK" dirty="0" smtClean="0"/>
              <a:t>Overhead: 				16 </a:t>
            </a:r>
            <a:r>
              <a:rPr lang="da-DK" dirty="0" err="1" smtClean="0"/>
              <a:t>Mkr</a:t>
            </a:r>
            <a:endParaRPr lang="da-DK" dirty="0" smtClean="0"/>
          </a:p>
          <a:p>
            <a:r>
              <a:rPr lang="da-DK" dirty="0" smtClean="0"/>
              <a:t>	Medfinansiering af projekter: 5 </a:t>
            </a:r>
            <a:r>
              <a:rPr lang="da-DK" dirty="0" err="1" smtClean="0"/>
              <a:t>Mkr</a:t>
            </a:r>
            <a:endParaRPr lang="da-DK" dirty="0" smtClean="0"/>
          </a:p>
          <a:p>
            <a:r>
              <a:rPr lang="da-DK" dirty="0" smtClean="0"/>
              <a:t>	Husleje					23 </a:t>
            </a:r>
            <a:r>
              <a:rPr lang="da-DK" dirty="0" err="1" smtClean="0"/>
              <a:t>Mkr</a:t>
            </a:r>
            <a:endParaRPr lang="da-DK" dirty="0" smtClean="0"/>
          </a:p>
          <a:p>
            <a:r>
              <a:rPr lang="da-DK" dirty="0"/>
              <a:t>	</a:t>
            </a:r>
            <a:r>
              <a:rPr lang="da-DK" dirty="0" err="1" smtClean="0"/>
              <a:t>Drift+vedligeholdelse+udstyr</a:t>
            </a:r>
            <a:r>
              <a:rPr lang="da-DK" dirty="0" smtClean="0"/>
              <a:t>		25 </a:t>
            </a:r>
            <a:r>
              <a:rPr lang="da-DK" dirty="0" err="1" smtClean="0"/>
              <a:t>Mkr</a:t>
            </a:r>
            <a:endParaRPr lang="da-DK" dirty="0" smtClean="0"/>
          </a:p>
          <a:p>
            <a:r>
              <a:rPr lang="da-DK" dirty="0" smtClean="0"/>
              <a:t>	Fælles service (23.3 %)			33 </a:t>
            </a:r>
            <a:r>
              <a:rPr lang="da-DK" dirty="0" err="1" smtClean="0"/>
              <a:t>Mkr</a:t>
            </a:r>
            <a:endParaRPr lang="da-DK" dirty="0" smtClean="0"/>
          </a:p>
          <a:p>
            <a:r>
              <a:rPr lang="da-DK" dirty="0" smtClean="0"/>
              <a:t>	</a:t>
            </a:r>
            <a:r>
              <a:rPr lang="da-DK" dirty="0" err="1" smtClean="0"/>
              <a:t>Fællles</a:t>
            </a:r>
            <a:r>
              <a:rPr lang="da-DK" dirty="0" smtClean="0"/>
              <a:t> udvikling (5.3%)	  	  	  7 </a:t>
            </a:r>
            <a:r>
              <a:rPr lang="da-DK" dirty="0" err="1" smtClean="0"/>
              <a:t>Mkr</a:t>
            </a:r>
            <a:endParaRPr lang="da-DK" dirty="0" smtClean="0"/>
          </a:p>
          <a:p>
            <a:r>
              <a:rPr lang="da-DK" dirty="0" smtClean="0"/>
              <a:t>	Fakultet (13 %)				18 </a:t>
            </a:r>
            <a:r>
              <a:rPr lang="da-DK" dirty="0" err="1" smtClean="0"/>
              <a:t>Mkr</a:t>
            </a:r>
            <a:endParaRPr lang="da-DK" dirty="0"/>
          </a:p>
        </p:txBody>
      </p:sp>
      <p:sp>
        <p:nvSpPr>
          <p:cNvPr id="2" name="Tekstboks 1"/>
          <p:cNvSpPr txBox="1"/>
          <p:nvPr/>
        </p:nvSpPr>
        <p:spPr>
          <a:xfrm>
            <a:off x="8157300" y="2353039"/>
            <a:ext cx="3871414" cy="1754326"/>
          </a:xfrm>
          <a:prstGeom prst="rect">
            <a:avLst/>
          </a:prstGeom>
          <a:solidFill>
            <a:schemeClr val="bg1">
              <a:lumMod val="65000"/>
            </a:schemeClr>
          </a:solidFill>
        </p:spPr>
        <p:txBody>
          <a:bodyPr wrap="square" rtlCol="0">
            <a:spAutoFit/>
          </a:bodyPr>
          <a:lstStyle/>
          <a:p>
            <a:r>
              <a:rPr lang="da-DK" dirty="0" smtClean="0"/>
              <a:t>Reduktion fra </a:t>
            </a:r>
            <a:r>
              <a:rPr lang="da-DK" dirty="0" err="1" smtClean="0"/>
              <a:t>ENGi</a:t>
            </a:r>
            <a:r>
              <a:rPr lang="da-DK" dirty="0" smtClean="0"/>
              <a:t> forhold til 2018: 7.5 </a:t>
            </a:r>
            <a:r>
              <a:rPr lang="da-DK" dirty="0" err="1" smtClean="0"/>
              <a:t>Mkr</a:t>
            </a:r>
            <a:endParaRPr lang="da-DK" dirty="0" smtClean="0"/>
          </a:p>
          <a:p>
            <a:endParaRPr lang="da-DK" dirty="0" smtClean="0"/>
          </a:p>
          <a:p>
            <a:r>
              <a:rPr lang="da-DK" dirty="0" smtClean="0"/>
              <a:t>Nye omkostninger til ‘Skole’ : 5 </a:t>
            </a:r>
            <a:r>
              <a:rPr lang="da-DK" dirty="0" err="1" smtClean="0"/>
              <a:t>Mkr</a:t>
            </a:r>
            <a:endParaRPr lang="da-DK" dirty="0" smtClean="0"/>
          </a:p>
          <a:p>
            <a:endParaRPr lang="da-DK" dirty="0" smtClean="0"/>
          </a:p>
          <a:p>
            <a:r>
              <a:rPr lang="da-DK" dirty="0" smtClean="0"/>
              <a:t>Lønstigning ~2%:  1.5 </a:t>
            </a:r>
            <a:r>
              <a:rPr lang="da-DK" dirty="0" err="1" smtClean="0"/>
              <a:t>Mkr</a:t>
            </a:r>
            <a:endParaRPr lang="da-DK" dirty="0"/>
          </a:p>
        </p:txBody>
      </p:sp>
    </p:spTree>
    <p:extLst>
      <p:ext uri="{BB962C8B-B14F-4D97-AF65-F5344CB8AC3E}">
        <p14:creationId xmlns:p14="http://schemas.microsoft.com/office/powerpoint/2010/main" val="415712959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5</a:t>
            </a:fld>
            <a:endParaRPr lang="en-US" dirty="0" smtClean="0"/>
          </a:p>
        </p:txBody>
      </p:sp>
      <p:sp>
        <p:nvSpPr>
          <p:cNvPr id="3" name="Titel 2"/>
          <p:cNvSpPr>
            <a:spLocks noGrp="1"/>
          </p:cNvSpPr>
          <p:nvPr>
            <p:ph type="title"/>
          </p:nvPr>
        </p:nvSpPr>
        <p:spPr>
          <a:xfrm>
            <a:off x="587373" y="370290"/>
            <a:ext cx="8368847" cy="919423"/>
          </a:xfrm>
        </p:spPr>
        <p:txBody>
          <a:bodyPr/>
          <a:lstStyle/>
          <a:p>
            <a:r>
              <a:rPr lang="en-US" sz="2800" dirty="0" err="1" smtClean="0"/>
              <a:t>Justeringer</a:t>
            </a:r>
            <a:r>
              <a:rPr lang="en-US" sz="2800" dirty="0" smtClean="0"/>
              <a:t> </a:t>
            </a:r>
            <a:r>
              <a:rPr lang="en-US" sz="2800" dirty="0" err="1" smtClean="0"/>
              <a:t>af</a:t>
            </a:r>
            <a:r>
              <a:rPr lang="en-US" sz="2800" dirty="0" smtClean="0"/>
              <a:t> </a:t>
            </a:r>
            <a:r>
              <a:rPr lang="en-US" sz="2800" dirty="0" err="1" smtClean="0"/>
              <a:t>økonomi</a:t>
            </a:r>
            <a:r>
              <a:rPr lang="en-US" sz="2800" dirty="0" smtClean="0"/>
              <a:t> og </a:t>
            </a:r>
            <a:r>
              <a:rPr lang="en-US" sz="2800" dirty="0" err="1" smtClean="0"/>
              <a:t>aktiviteter</a:t>
            </a:r>
            <a:endParaRPr lang="en-US" sz="2800" dirty="0"/>
          </a:p>
        </p:txBody>
      </p:sp>
      <p:sp>
        <p:nvSpPr>
          <p:cNvPr id="4" name="Pladsholder til tekst 3"/>
          <p:cNvSpPr>
            <a:spLocks noGrp="1"/>
          </p:cNvSpPr>
          <p:nvPr>
            <p:ph type="body" sz="quarter" idx="12"/>
          </p:nvPr>
        </p:nvSpPr>
        <p:spPr>
          <a:xfrm>
            <a:off x="587375" y="1396597"/>
            <a:ext cx="10620094" cy="3704284"/>
          </a:xfrm>
        </p:spPr>
        <p:txBody>
          <a:bodyPr/>
          <a:lstStyle/>
          <a:p>
            <a:r>
              <a:rPr lang="da-DK" dirty="0" smtClean="0"/>
              <a:t>Institutterne foretager tilpasninger i forbindelse med budget 2019</a:t>
            </a:r>
          </a:p>
          <a:p>
            <a:r>
              <a:rPr lang="da-DK" dirty="0" smtClean="0"/>
              <a:t>På fakultetsniveau arbejder vi på at finde løsninger, der også på lang sigt kan sikre et solidt økonomisk fundament</a:t>
            </a:r>
          </a:p>
          <a:p>
            <a:r>
              <a:rPr lang="da-DK" dirty="0" smtClean="0"/>
              <a:t>Fokusering af uddannelses- og forskningsaktiviteter er et af de initiativer, der på sigt kan bidrage til en bæredygtig økonomi.</a:t>
            </a:r>
          </a:p>
          <a:p>
            <a:r>
              <a:rPr lang="da-DK" dirty="0" smtClean="0"/>
              <a:t>Tilbageholdenhed og omkostningsbevidsthed –uden at vi går i stå.</a:t>
            </a:r>
          </a:p>
          <a:p>
            <a:r>
              <a:rPr lang="da-DK" dirty="0" smtClean="0"/>
              <a:t>Nedlæggelse af stillinger og manglende genbesættelse</a:t>
            </a:r>
          </a:p>
          <a:p>
            <a:r>
              <a:rPr lang="da-DK" dirty="0" smtClean="0"/>
              <a:t>Personalereduktioner. Præcist omfang ikke kendt. Afventer afværgeforanstaltninger.</a:t>
            </a:r>
          </a:p>
          <a:p>
            <a:pPr marL="0" indent="0">
              <a:buNone/>
            </a:pPr>
            <a:endParaRPr lang="da-DK" dirty="0"/>
          </a:p>
        </p:txBody>
      </p:sp>
    </p:spTree>
    <p:extLst>
      <p:ext uri="{BB962C8B-B14F-4D97-AF65-F5344CB8AC3E}">
        <p14:creationId xmlns:p14="http://schemas.microsoft.com/office/powerpoint/2010/main" val="1873154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nummer 1"/>
          <p:cNvSpPr>
            <a:spLocks noGrp="1"/>
          </p:cNvSpPr>
          <p:nvPr>
            <p:ph type="sldNum" sz="quarter" idx="4"/>
          </p:nvPr>
        </p:nvSpPr>
        <p:spPr/>
        <p:txBody>
          <a:bodyPr/>
          <a:lstStyle/>
          <a:p>
            <a:fld id="{D8D877B3-D348-4611-9BDB-C5374591D951}" type="slidenum">
              <a:rPr lang="en-US" smtClean="0"/>
              <a:pPr/>
              <a:t>6</a:t>
            </a:fld>
            <a:endParaRPr lang="en-US" dirty="0" smtClean="0"/>
          </a:p>
        </p:txBody>
      </p:sp>
      <p:sp>
        <p:nvSpPr>
          <p:cNvPr id="3" name="Titel 2"/>
          <p:cNvSpPr>
            <a:spLocks noGrp="1"/>
          </p:cNvSpPr>
          <p:nvPr>
            <p:ph type="title"/>
          </p:nvPr>
        </p:nvSpPr>
        <p:spPr>
          <a:xfrm>
            <a:off x="658258" y="263965"/>
            <a:ext cx="5756719" cy="1474385"/>
          </a:xfrm>
        </p:spPr>
        <p:txBody>
          <a:bodyPr/>
          <a:lstStyle/>
          <a:p>
            <a:r>
              <a:rPr lang="en-US" dirty="0" smtClean="0"/>
              <a:t>Consequences in M&amp;P</a:t>
            </a:r>
            <a:endParaRPr lang="en-US" dirty="0"/>
          </a:p>
        </p:txBody>
      </p:sp>
      <p:sp>
        <p:nvSpPr>
          <p:cNvPr id="4" name="Pladsholder til tekst 3"/>
          <p:cNvSpPr>
            <a:spLocks noGrp="1"/>
          </p:cNvSpPr>
          <p:nvPr>
            <p:ph type="body" sz="quarter" idx="12"/>
          </p:nvPr>
        </p:nvSpPr>
        <p:spPr>
          <a:xfrm>
            <a:off x="587375" y="1573619"/>
            <a:ext cx="10620094" cy="4196002"/>
          </a:xfrm>
        </p:spPr>
        <p:txBody>
          <a:bodyPr>
            <a:normAutofit/>
          </a:bodyPr>
          <a:lstStyle/>
          <a:p>
            <a:r>
              <a:rPr lang="en-US" sz="2400" dirty="0" smtClean="0"/>
              <a:t>Previously presented budget</a:t>
            </a:r>
          </a:p>
          <a:p>
            <a:pPr lvl="1"/>
            <a:r>
              <a:rPr lang="en-US" sz="2000" dirty="0" smtClean="0"/>
              <a:t>Strong reduction in running costs</a:t>
            </a:r>
          </a:p>
          <a:p>
            <a:pPr lvl="1"/>
            <a:r>
              <a:rPr lang="en-US" sz="2000" dirty="0" smtClean="0"/>
              <a:t>Very critical inspection of NN-positions</a:t>
            </a:r>
          </a:p>
          <a:p>
            <a:pPr lvl="1"/>
            <a:r>
              <a:rPr lang="en-US" sz="2000" dirty="0" smtClean="0"/>
              <a:t>Tight plan for bye-out</a:t>
            </a:r>
          </a:p>
          <a:p>
            <a:pPr lvl="1"/>
            <a:r>
              <a:rPr lang="en-US" sz="2000" b="1" dirty="0" smtClean="0">
                <a:sym typeface="Symbol"/>
              </a:rPr>
              <a:t> Permanent staff retained</a:t>
            </a:r>
            <a:endParaRPr lang="en-US" sz="2000" b="1" dirty="0" smtClean="0"/>
          </a:p>
          <a:p>
            <a:r>
              <a:rPr lang="en-US" sz="2400" dirty="0" smtClean="0"/>
              <a:t>New frame from ENG</a:t>
            </a:r>
          </a:p>
          <a:p>
            <a:pPr lvl="1"/>
            <a:r>
              <a:rPr lang="en-US" sz="2000" dirty="0" smtClean="0"/>
              <a:t>Reduced frame of 1.5 </a:t>
            </a:r>
            <a:r>
              <a:rPr lang="en-US" sz="2000" dirty="0" err="1" smtClean="0"/>
              <a:t>Mkr</a:t>
            </a:r>
            <a:endParaRPr lang="en-US" sz="2000" dirty="0" smtClean="0"/>
          </a:p>
          <a:p>
            <a:pPr lvl="1"/>
            <a:r>
              <a:rPr lang="en-US" sz="2000" dirty="0" smtClean="0"/>
              <a:t>Budget has to be re-considered</a:t>
            </a:r>
          </a:p>
          <a:p>
            <a:pPr lvl="1"/>
            <a:r>
              <a:rPr lang="en-US" sz="2000" b="1" dirty="0" smtClean="0">
                <a:sym typeface="Symbol"/>
              </a:rPr>
              <a:t> Reduction in staff must be expected</a:t>
            </a:r>
            <a:endParaRPr lang="en-US" sz="2000" b="1" dirty="0" smtClean="0"/>
          </a:p>
        </p:txBody>
      </p:sp>
    </p:spTree>
    <p:extLst>
      <p:ext uri="{BB962C8B-B14F-4D97-AF65-F5344CB8AC3E}">
        <p14:creationId xmlns:p14="http://schemas.microsoft.com/office/powerpoint/2010/main" val="3270990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nummer 1"/>
          <p:cNvSpPr>
            <a:spLocks noGrp="1"/>
          </p:cNvSpPr>
          <p:nvPr>
            <p:ph type="sldNum" sz="quarter" idx="4"/>
          </p:nvPr>
        </p:nvSpPr>
        <p:spPr/>
        <p:txBody>
          <a:bodyPr/>
          <a:lstStyle/>
          <a:p>
            <a:fld id="{D8D877B3-D348-4611-9BDB-C5374591D951}" type="slidenum">
              <a:rPr lang="en-US" smtClean="0"/>
              <a:pPr/>
              <a:t>7</a:t>
            </a:fld>
            <a:endParaRPr lang="en-US" dirty="0" smtClean="0"/>
          </a:p>
        </p:txBody>
      </p:sp>
      <p:sp>
        <p:nvSpPr>
          <p:cNvPr id="3" name="Titel 2"/>
          <p:cNvSpPr>
            <a:spLocks noGrp="1"/>
          </p:cNvSpPr>
          <p:nvPr>
            <p:ph type="title"/>
          </p:nvPr>
        </p:nvSpPr>
        <p:spPr>
          <a:xfrm>
            <a:off x="587374" y="370290"/>
            <a:ext cx="5149879" cy="823079"/>
          </a:xfrm>
        </p:spPr>
        <p:txBody>
          <a:bodyPr/>
          <a:lstStyle/>
          <a:p>
            <a:r>
              <a:rPr lang="da-DK" dirty="0" smtClean="0"/>
              <a:t>Procesplan</a:t>
            </a:r>
            <a:endParaRPr lang="da-DK" dirty="0"/>
          </a:p>
        </p:txBody>
      </p:sp>
      <p:sp>
        <p:nvSpPr>
          <p:cNvPr id="4" name="Pladsholder til tekst 3"/>
          <p:cNvSpPr>
            <a:spLocks noGrp="1"/>
          </p:cNvSpPr>
          <p:nvPr>
            <p:ph type="body" sz="quarter" idx="12"/>
          </p:nvPr>
        </p:nvSpPr>
        <p:spPr>
          <a:xfrm>
            <a:off x="587375" y="1317356"/>
            <a:ext cx="10620094" cy="4452265"/>
          </a:xfrm>
        </p:spPr>
        <p:txBody>
          <a:bodyPr>
            <a:normAutofit lnSpcReduction="10000"/>
          </a:bodyPr>
          <a:lstStyle/>
          <a:p>
            <a:r>
              <a:rPr lang="da-DK" dirty="0" smtClean="0"/>
              <a:t>9-11-18	</a:t>
            </a:r>
            <a:r>
              <a:rPr lang="en-US" dirty="0" smtClean="0"/>
              <a:t>Extraordinary HSU, Announced at </a:t>
            </a:r>
            <a:r>
              <a:rPr lang="en-US" dirty="0" err="1" smtClean="0"/>
              <a:t>Det</a:t>
            </a:r>
            <a:r>
              <a:rPr lang="en-US" dirty="0" smtClean="0"/>
              <a:t> </a:t>
            </a:r>
            <a:r>
              <a:rPr lang="en-US" dirty="0" err="1" smtClean="0"/>
              <a:t>Regionale</a:t>
            </a:r>
            <a:r>
              <a:rPr lang="en-US" dirty="0" smtClean="0"/>
              <a:t> </a:t>
            </a:r>
            <a:r>
              <a:rPr lang="en-US" dirty="0" err="1" smtClean="0"/>
              <a:t>Arbejdsmarkedsråd</a:t>
            </a:r>
            <a:r>
              <a:rPr lang="en-US" dirty="0" smtClean="0"/>
              <a:t> (RAR)</a:t>
            </a:r>
          </a:p>
          <a:p>
            <a:r>
              <a:rPr lang="en-US" dirty="0" smtClean="0"/>
              <a:t>14-11-19	Extraordinary FSU-meeting</a:t>
            </a:r>
          </a:p>
          <a:p>
            <a:r>
              <a:rPr lang="en-US" dirty="0" smtClean="0"/>
              <a:t>14-11-18	Extraordinary SU-meeting</a:t>
            </a:r>
          </a:p>
          <a:p>
            <a:r>
              <a:rPr lang="en-US" dirty="0" smtClean="0"/>
              <a:t>15-11-18	Staff meeting in Copenhagen at 10.00 (Department head + Dean)</a:t>
            </a:r>
          </a:p>
          <a:p>
            <a:r>
              <a:rPr lang="en-US" dirty="0" smtClean="0"/>
              <a:t>15-11-18	TR and AMR oriented</a:t>
            </a:r>
          </a:p>
          <a:p>
            <a:r>
              <a:rPr lang="en-US" dirty="0" smtClean="0"/>
              <a:t>16-11-18	Staff meeting in Aalborg at 10.00 (Department head)</a:t>
            </a:r>
          </a:p>
          <a:p>
            <a:r>
              <a:rPr lang="en-US" dirty="0" smtClean="0"/>
              <a:t>Nov/</a:t>
            </a:r>
            <a:r>
              <a:rPr lang="en-US" dirty="0"/>
              <a:t>D</a:t>
            </a:r>
            <a:r>
              <a:rPr lang="en-US" dirty="0" smtClean="0"/>
              <a:t>ec	Actions to minimize personnel reductions</a:t>
            </a:r>
          </a:p>
          <a:p>
            <a:r>
              <a:rPr lang="en-US" dirty="0" smtClean="0"/>
              <a:t>18-12-18	Extraordinary FSU (status)</a:t>
            </a:r>
          </a:p>
          <a:p>
            <a:r>
              <a:rPr lang="en-US" dirty="0" smtClean="0"/>
              <a:t>19-12-18	Extraordinary SU (status)</a:t>
            </a:r>
          </a:p>
          <a:p>
            <a:r>
              <a:rPr lang="en-US" dirty="0" smtClean="0"/>
              <a:t>January	Orientation of RAR</a:t>
            </a:r>
          </a:p>
          <a:p>
            <a:r>
              <a:rPr lang="en-US" dirty="0" smtClean="0"/>
              <a:t>Jan/</a:t>
            </a:r>
            <a:r>
              <a:rPr lang="en-US" dirty="0"/>
              <a:t>F</a:t>
            </a:r>
            <a:r>
              <a:rPr lang="en-US" dirty="0" smtClean="0"/>
              <a:t>eb	Letters on considered dismissal</a:t>
            </a:r>
          </a:p>
          <a:p>
            <a:endParaRPr lang="da-DK" dirty="0"/>
          </a:p>
        </p:txBody>
      </p:sp>
    </p:spTree>
    <p:extLst>
      <p:ext uri="{BB962C8B-B14F-4D97-AF65-F5344CB8AC3E}">
        <p14:creationId xmlns:p14="http://schemas.microsoft.com/office/powerpoint/2010/main" val="1445646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nummer 1"/>
          <p:cNvSpPr>
            <a:spLocks noGrp="1"/>
          </p:cNvSpPr>
          <p:nvPr>
            <p:ph type="sldNum" sz="quarter" idx="4"/>
          </p:nvPr>
        </p:nvSpPr>
        <p:spPr/>
        <p:txBody>
          <a:bodyPr/>
          <a:lstStyle/>
          <a:p>
            <a:fld id="{D8D877B3-D348-4611-9BDB-C5374591D951}" type="slidenum">
              <a:rPr lang="en-US" smtClean="0"/>
              <a:pPr/>
              <a:t>8</a:t>
            </a:fld>
            <a:endParaRPr lang="en-US" dirty="0" smtClean="0"/>
          </a:p>
        </p:txBody>
      </p:sp>
      <p:sp>
        <p:nvSpPr>
          <p:cNvPr id="3" name="Titel 2"/>
          <p:cNvSpPr>
            <a:spLocks noGrp="1"/>
          </p:cNvSpPr>
          <p:nvPr>
            <p:ph type="title"/>
          </p:nvPr>
        </p:nvSpPr>
        <p:spPr>
          <a:xfrm>
            <a:off x="587374" y="370290"/>
            <a:ext cx="11047342" cy="1185555"/>
          </a:xfrm>
        </p:spPr>
        <p:txBody>
          <a:bodyPr/>
          <a:lstStyle/>
          <a:p>
            <a:r>
              <a:rPr lang="en-US" dirty="0" smtClean="0"/>
              <a:t>Actions to minimize personnel reductions</a:t>
            </a:r>
            <a:endParaRPr lang="en-US" dirty="0"/>
          </a:p>
        </p:txBody>
      </p:sp>
      <p:sp>
        <p:nvSpPr>
          <p:cNvPr id="4" name="Pladsholder til tekst 3"/>
          <p:cNvSpPr>
            <a:spLocks noGrp="1"/>
          </p:cNvSpPr>
          <p:nvPr>
            <p:ph type="body" sz="quarter" idx="12"/>
          </p:nvPr>
        </p:nvSpPr>
        <p:spPr/>
        <p:txBody>
          <a:bodyPr>
            <a:normAutofit/>
          </a:bodyPr>
          <a:lstStyle/>
          <a:p>
            <a:r>
              <a:rPr lang="en-US" sz="2400" dirty="0" smtClean="0"/>
              <a:t>Reduction of salary expenses</a:t>
            </a:r>
          </a:p>
          <a:p>
            <a:pPr lvl="1"/>
            <a:r>
              <a:rPr lang="en-US" sz="2000" dirty="0" smtClean="0"/>
              <a:t>Natural retirement to pension</a:t>
            </a:r>
          </a:p>
          <a:p>
            <a:pPr lvl="1"/>
            <a:r>
              <a:rPr lang="en-US" sz="2000" dirty="0" smtClean="0"/>
              <a:t>Cancel extensions of and re-employment in positions</a:t>
            </a:r>
          </a:p>
          <a:p>
            <a:pPr lvl="1"/>
            <a:r>
              <a:rPr lang="en-US" sz="2000" dirty="0" smtClean="0"/>
              <a:t>Voluntary reduction of time</a:t>
            </a:r>
          </a:p>
          <a:p>
            <a:pPr lvl="1"/>
            <a:r>
              <a:rPr lang="en-US" sz="2000" dirty="0" smtClean="0"/>
              <a:t>Voluntary retirement</a:t>
            </a:r>
          </a:p>
          <a:p>
            <a:pPr lvl="1"/>
            <a:r>
              <a:rPr lang="en-US" sz="2000" dirty="0" smtClean="0"/>
              <a:t>Senior arrangements</a:t>
            </a:r>
            <a:endParaRPr lang="en-US" sz="2000" dirty="0"/>
          </a:p>
        </p:txBody>
      </p:sp>
    </p:spTree>
    <p:extLst>
      <p:ext uri="{BB962C8B-B14F-4D97-AF65-F5344CB8AC3E}">
        <p14:creationId xmlns:p14="http://schemas.microsoft.com/office/powerpoint/2010/main" val="834568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sz="quarter" idx="11"/>
          </p:nvPr>
        </p:nvSpPr>
        <p:spPr>
          <a:solidFill>
            <a:schemeClr val="tx1"/>
          </a:solidFill>
        </p:spPr>
      </p:sp>
      <p:sp>
        <p:nvSpPr>
          <p:cNvPr id="3" name="Titel 2"/>
          <p:cNvSpPr>
            <a:spLocks noGrp="1"/>
          </p:cNvSpPr>
          <p:nvPr>
            <p:ph type="title"/>
          </p:nvPr>
        </p:nvSpPr>
        <p:spPr>
          <a:xfrm>
            <a:off x="1325880" y="1816826"/>
            <a:ext cx="9616440" cy="2061035"/>
          </a:xfrm>
        </p:spPr>
        <p:txBody>
          <a:bodyPr/>
          <a:lstStyle/>
          <a:p>
            <a:r>
              <a:rPr lang="da-DK" dirty="0" smtClean="0"/>
              <a:t>INSTITUT FOR KEMI OG BIOVIDENSKAB</a:t>
            </a:r>
            <a:br>
              <a:rPr lang="da-DK" dirty="0" smtClean="0"/>
            </a:br>
            <a:r>
              <a:rPr lang="da-DK" dirty="0" smtClean="0"/>
              <a:t>INSTITUT FOR MATERIALER OG PRODUKTION</a:t>
            </a:r>
            <a:br>
              <a:rPr lang="da-DK" dirty="0" smtClean="0"/>
            </a:br>
            <a:r>
              <a:rPr lang="da-DK" dirty="0"/>
              <a:t>-</a:t>
            </a:r>
            <a:r>
              <a:rPr lang="da-DK" dirty="0" smtClean="0"/>
              <a:t/>
            </a:r>
            <a:br>
              <a:rPr lang="da-DK" dirty="0" smtClean="0"/>
            </a:br>
            <a:r>
              <a:rPr lang="da-DK" dirty="0" smtClean="0"/>
              <a:t>PHASE OUT OF ACTIVITIES IN COPENHAGEN</a:t>
            </a:r>
            <a:endParaRPr lang="da-DK" dirty="0"/>
          </a:p>
        </p:txBody>
      </p:sp>
      <p:sp>
        <p:nvSpPr>
          <p:cNvPr id="4" name="Pladsholder til tekst 3"/>
          <p:cNvSpPr>
            <a:spLocks noGrp="1"/>
          </p:cNvSpPr>
          <p:nvPr>
            <p:ph type="body" sz="quarter" idx="12"/>
          </p:nvPr>
        </p:nvSpPr>
        <p:spPr>
          <a:xfrm>
            <a:off x="1325880" y="4069948"/>
            <a:ext cx="9616439" cy="430213"/>
          </a:xfrm>
        </p:spPr>
        <p:txBody>
          <a:bodyPr/>
          <a:lstStyle/>
          <a:p>
            <a:r>
              <a:rPr lang="da-DK" dirty="0" smtClean="0"/>
              <a:t>MOGENS RYSHOLT POULSEN</a:t>
            </a:r>
            <a:endParaRPr lang="da-DK" dirty="0"/>
          </a:p>
        </p:txBody>
      </p:sp>
      <p:grpSp>
        <p:nvGrpSpPr>
          <p:cNvPr id="5" name="Gruppe 4"/>
          <p:cNvGrpSpPr/>
          <p:nvPr/>
        </p:nvGrpSpPr>
        <p:grpSpPr>
          <a:xfrm>
            <a:off x="5489575" y="5903913"/>
            <a:ext cx="1243013" cy="815976"/>
            <a:chOff x="5489575" y="5903913"/>
            <a:chExt cx="1243013" cy="815976"/>
          </a:xfrm>
        </p:grpSpPr>
        <p:sp>
          <p:nvSpPr>
            <p:cNvPr id="6" name="AutoShape 165"/>
            <p:cNvSpPr>
              <a:spLocks noChangeAspect="1" noChangeArrowheads="1" noTextEdit="1"/>
            </p:cNvSpPr>
            <p:nvPr/>
          </p:nvSpPr>
          <p:spPr bwMode="auto">
            <a:xfrm>
              <a:off x="5492750" y="5903913"/>
              <a:ext cx="1236663" cy="815975"/>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7" name="Freeform 167"/>
            <p:cNvSpPr>
              <a:spLocks noEditPoints="1"/>
            </p:cNvSpPr>
            <p:nvPr/>
          </p:nvSpPr>
          <p:spPr bwMode="auto">
            <a:xfrm>
              <a:off x="5489575" y="6526213"/>
              <a:ext cx="60325" cy="6350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8" name="Freeform 168"/>
            <p:cNvSpPr>
              <a:spLocks noEditPoints="1"/>
            </p:cNvSpPr>
            <p:nvPr/>
          </p:nvSpPr>
          <p:spPr bwMode="auto">
            <a:xfrm>
              <a:off x="5570538" y="6526213"/>
              <a:ext cx="60325" cy="635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9" name="Freeform 169"/>
            <p:cNvSpPr>
              <a:spLocks/>
            </p:cNvSpPr>
            <p:nvPr/>
          </p:nvSpPr>
          <p:spPr bwMode="auto">
            <a:xfrm>
              <a:off x="5654675" y="6526213"/>
              <a:ext cx="44450" cy="635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0" name="Freeform 170"/>
            <p:cNvSpPr>
              <a:spLocks noEditPoints="1"/>
            </p:cNvSpPr>
            <p:nvPr/>
          </p:nvSpPr>
          <p:spPr bwMode="auto">
            <a:xfrm>
              <a:off x="5726113" y="6526213"/>
              <a:ext cx="46038" cy="6350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1" name="Freeform 171"/>
            <p:cNvSpPr>
              <a:spLocks noEditPoints="1"/>
            </p:cNvSpPr>
            <p:nvPr/>
          </p:nvSpPr>
          <p:spPr bwMode="auto">
            <a:xfrm>
              <a:off x="5799138" y="6526213"/>
              <a:ext cx="50800" cy="65088"/>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2" name="Freeform 172"/>
            <p:cNvSpPr>
              <a:spLocks noEditPoints="1"/>
            </p:cNvSpPr>
            <p:nvPr/>
          </p:nvSpPr>
          <p:spPr bwMode="auto">
            <a:xfrm>
              <a:off x="5878513" y="6526213"/>
              <a:ext cx="47625" cy="6350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3" name="Freeform 173"/>
            <p:cNvSpPr>
              <a:spLocks/>
            </p:cNvSpPr>
            <p:nvPr/>
          </p:nvSpPr>
          <p:spPr bwMode="auto">
            <a:xfrm>
              <a:off x="5951538" y="6526213"/>
              <a:ext cx="50800" cy="65088"/>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4" name="Freeform 174"/>
            <p:cNvSpPr>
              <a:spLocks/>
            </p:cNvSpPr>
            <p:nvPr/>
          </p:nvSpPr>
          <p:spPr bwMode="auto">
            <a:xfrm>
              <a:off x="6070600" y="6526213"/>
              <a:ext cx="49213" cy="65088"/>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5" name="Freeform 175"/>
            <p:cNvSpPr>
              <a:spLocks/>
            </p:cNvSpPr>
            <p:nvPr/>
          </p:nvSpPr>
          <p:spPr bwMode="auto">
            <a:xfrm>
              <a:off x="6146800" y="6526213"/>
              <a:ext cx="50800" cy="635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6" name="Freeform 176"/>
            <p:cNvSpPr>
              <a:spLocks/>
            </p:cNvSpPr>
            <p:nvPr/>
          </p:nvSpPr>
          <p:spPr bwMode="auto">
            <a:xfrm>
              <a:off x="6224588" y="6526213"/>
              <a:ext cx="15875" cy="635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7" name="Freeform 177"/>
            <p:cNvSpPr>
              <a:spLocks/>
            </p:cNvSpPr>
            <p:nvPr/>
          </p:nvSpPr>
          <p:spPr bwMode="auto">
            <a:xfrm>
              <a:off x="6265863" y="6526213"/>
              <a:ext cx="57150" cy="635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8" name="Freeform 178"/>
            <p:cNvSpPr>
              <a:spLocks/>
            </p:cNvSpPr>
            <p:nvPr/>
          </p:nvSpPr>
          <p:spPr bwMode="auto">
            <a:xfrm>
              <a:off x="6346825" y="6526213"/>
              <a:ext cx="42863" cy="635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9" name="Freeform 179"/>
            <p:cNvSpPr>
              <a:spLocks noEditPoints="1"/>
            </p:cNvSpPr>
            <p:nvPr/>
          </p:nvSpPr>
          <p:spPr bwMode="auto">
            <a:xfrm>
              <a:off x="6416675" y="6526213"/>
              <a:ext cx="52388" cy="6350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0" name="Freeform 180"/>
            <p:cNvSpPr>
              <a:spLocks/>
            </p:cNvSpPr>
            <p:nvPr/>
          </p:nvSpPr>
          <p:spPr bwMode="auto">
            <a:xfrm>
              <a:off x="6491288" y="6526213"/>
              <a:ext cx="50800" cy="65088"/>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1" name="Freeform 181"/>
            <p:cNvSpPr>
              <a:spLocks/>
            </p:cNvSpPr>
            <p:nvPr/>
          </p:nvSpPr>
          <p:spPr bwMode="auto">
            <a:xfrm>
              <a:off x="6565900" y="6526213"/>
              <a:ext cx="17463" cy="635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2" name="Freeform 182"/>
            <p:cNvSpPr>
              <a:spLocks/>
            </p:cNvSpPr>
            <p:nvPr/>
          </p:nvSpPr>
          <p:spPr bwMode="auto">
            <a:xfrm>
              <a:off x="6610350" y="6526213"/>
              <a:ext cx="49213" cy="6350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3" name="Freeform 183"/>
            <p:cNvSpPr>
              <a:spLocks/>
            </p:cNvSpPr>
            <p:nvPr/>
          </p:nvSpPr>
          <p:spPr bwMode="auto">
            <a:xfrm>
              <a:off x="6677025" y="6526213"/>
              <a:ext cx="55563" cy="6350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4" name="Freeform 184"/>
            <p:cNvSpPr>
              <a:spLocks noEditPoints="1"/>
            </p:cNvSpPr>
            <p:nvPr/>
          </p:nvSpPr>
          <p:spPr bwMode="auto">
            <a:xfrm>
              <a:off x="5861050" y="6657976"/>
              <a:ext cx="41275" cy="61913"/>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5" name="Freeform 185"/>
            <p:cNvSpPr>
              <a:spLocks/>
            </p:cNvSpPr>
            <p:nvPr/>
          </p:nvSpPr>
          <p:spPr bwMode="auto">
            <a:xfrm>
              <a:off x="5937250" y="6657976"/>
              <a:ext cx="38100" cy="61913"/>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6" name="Freeform 186"/>
            <p:cNvSpPr>
              <a:spLocks/>
            </p:cNvSpPr>
            <p:nvPr/>
          </p:nvSpPr>
          <p:spPr bwMode="auto">
            <a:xfrm>
              <a:off x="6005513" y="6657976"/>
              <a:ext cx="42863" cy="61913"/>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7" name="Freeform 187"/>
            <p:cNvSpPr>
              <a:spLocks/>
            </p:cNvSpPr>
            <p:nvPr/>
          </p:nvSpPr>
          <p:spPr bwMode="auto">
            <a:xfrm>
              <a:off x="6083300" y="6657976"/>
              <a:ext cx="55563" cy="61913"/>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8" name="Freeform 188"/>
            <p:cNvSpPr>
              <a:spLocks noEditPoints="1"/>
            </p:cNvSpPr>
            <p:nvPr/>
          </p:nvSpPr>
          <p:spPr bwMode="auto">
            <a:xfrm>
              <a:off x="6167438" y="6657976"/>
              <a:ext cx="49213" cy="61913"/>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29" name="Freeform 189"/>
            <p:cNvSpPr>
              <a:spLocks noEditPoints="1"/>
            </p:cNvSpPr>
            <p:nvPr/>
          </p:nvSpPr>
          <p:spPr bwMode="auto">
            <a:xfrm>
              <a:off x="6246813" y="6657976"/>
              <a:ext cx="42863" cy="61913"/>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0" name="Freeform 190"/>
            <p:cNvSpPr>
              <a:spLocks/>
            </p:cNvSpPr>
            <p:nvPr/>
          </p:nvSpPr>
          <p:spPr bwMode="auto">
            <a:xfrm>
              <a:off x="6323013" y="6657976"/>
              <a:ext cx="42863" cy="61913"/>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1" name="Freeform 191"/>
            <p:cNvSpPr>
              <a:spLocks noEditPoints="1"/>
            </p:cNvSpPr>
            <p:nvPr/>
          </p:nvSpPr>
          <p:spPr bwMode="auto">
            <a:xfrm>
              <a:off x="5489575" y="6526213"/>
              <a:ext cx="60325" cy="63500"/>
            </a:xfrm>
            <a:custGeom>
              <a:avLst/>
              <a:gdLst>
                <a:gd name="T0" fmla="*/ 8 w 22"/>
                <a:gd name="T1" fmla="*/ 0 h 23"/>
                <a:gd name="T2" fmla="*/ 9 w 22"/>
                <a:gd name="T3" fmla="*/ 0 h 23"/>
                <a:gd name="T4" fmla="*/ 14 w 22"/>
                <a:gd name="T5" fmla="*/ 0 h 23"/>
                <a:gd name="T6" fmla="*/ 15 w 22"/>
                <a:gd name="T7" fmla="*/ 0 h 23"/>
                <a:gd name="T8" fmla="*/ 22 w 22"/>
                <a:gd name="T9" fmla="*/ 23 h 23"/>
                <a:gd name="T10" fmla="*/ 22 w 22"/>
                <a:gd name="T11" fmla="*/ 23 h 23"/>
                <a:gd name="T12" fmla="*/ 17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4 w 22"/>
                <a:gd name="T31" fmla="*/ 14 h 23"/>
                <a:gd name="T32" fmla="*/ 11 w 22"/>
                <a:gd name="T33" fmla="*/ 7 h 23"/>
                <a:gd name="T34" fmla="*/ 11 w 22"/>
                <a:gd name="T35" fmla="*/ 7 h 23"/>
                <a:gd name="T36" fmla="*/ 9 w 22"/>
                <a:gd name="T37" fmla="*/ 14 h 23"/>
                <a:gd name="T38" fmla="*/ 14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9" y="0"/>
                  </a:cubicBezTo>
                  <a:cubicBezTo>
                    <a:pt x="14" y="0"/>
                    <a:pt x="14" y="0"/>
                    <a:pt x="14" y="0"/>
                  </a:cubicBezTo>
                  <a:cubicBezTo>
                    <a:pt x="14" y="0"/>
                    <a:pt x="15" y="0"/>
                    <a:pt x="15" y="0"/>
                  </a:cubicBezTo>
                  <a:cubicBezTo>
                    <a:pt x="22" y="23"/>
                    <a:pt x="22" y="23"/>
                    <a:pt x="22" y="23"/>
                  </a:cubicBezTo>
                  <a:cubicBezTo>
                    <a:pt x="22" y="23"/>
                    <a:pt x="22" y="23"/>
                    <a:pt x="22" y="23"/>
                  </a:cubicBezTo>
                  <a:cubicBezTo>
                    <a:pt x="17" y="23"/>
                    <a:pt x="17" y="23"/>
                    <a:pt x="17"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4" y="14"/>
                  </a:moveTo>
                  <a:cubicBezTo>
                    <a:pt x="11" y="7"/>
                    <a:pt x="11" y="7"/>
                    <a:pt x="11" y="7"/>
                  </a:cubicBezTo>
                  <a:cubicBezTo>
                    <a:pt x="11" y="7"/>
                    <a:pt x="11" y="7"/>
                    <a:pt x="11" y="7"/>
                  </a:cubicBezTo>
                  <a:cubicBezTo>
                    <a:pt x="9" y="14"/>
                    <a:pt x="9" y="14"/>
                    <a:pt x="9" y="14"/>
                  </a:cubicBezTo>
                  <a:lnTo>
                    <a:pt x="14"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2" name="Freeform 192"/>
            <p:cNvSpPr>
              <a:spLocks noEditPoints="1"/>
            </p:cNvSpPr>
            <p:nvPr/>
          </p:nvSpPr>
          <p:spPr bwMode="auto">
            <a:xfrm>
              <a:off x="5570538" y="6526213"/>
              <a:ext cx="60325" cy="635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3" name="Freeform 193"/>
            <p:cNvSpPr>
              <a:spLocks/>
            </p:cNvSpPr>
            <p:nvPr/>
          </p:nvSpPr>
          <p:spPr bwMode="auto">
            <a:xfrm>
              <a:off x="5654675" y="6526213"/>
              <a:ext cx="44450" cy="635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4" name="Freeform 194"/>
            <p:cNvSpPr>
              <a:spLocks noEditPoints="1"/>
            </p:cNvSpPr>
            <p:nvPr/>
          </p:nvSpPr>
          <p:spPr bwMode="auto">
            <a:xfrm>
              <a:off x="5726113" y="6526213"/>
              <a:ext cx="46038" cy="63500"/>
            </a:xfrm>
            <a:custGeom>
              <a:avLst/>
              <a:gdLst>
                <a:gd name="T0" fmla="*/ 0 w 17"/>
                <a:gd name="T1" fmla="*/ 0 h 23"/>
                <a:gd name="T2" fmla="*/ 0 w 17"/>
                <a:gd name="T3" fmla="*/ 0 h 23"/>
                <a:gd name="T4" fmla="*/ 10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10" y="0"/>
                    <a:pt x="10" y="0"/>
                    <a:pt x="10"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1" y="19"/>
                    <a:pt x="11" y="18"/>
                    <a:pt x="11" y="16"/>
                  </a:cubicBezTo>
                  <a:cubicBezTo>
                    <a:pt x="11" y="15"/>
                    <a:pt x="11"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5" name="Freeform 195"/>
            <p:cNvSpPr>
              <a:spLocks noEditPoints="1"/>
            </p:cNvSpPr>
            <p:nvPr/>
          </p:nvSpPr>
          <p:spPr bwMode="auto">
            <a:xfrm>
              <a:off x="5799138" y="6526213"/>
              <a:ext cx="50800" cy="65088"/>
            </a:xfrm>
            <a:custGeom>
              <a:avLst/>
              <a:gdLst>
                <a:gd name="T0" fmla="*/ 1 w 19"/>
                <a:gd name="T1" fmla="*/ 18 h 24"/>
                <a:gd name="T2" fmla="*/ 0 w 19"/>
                <a:gd name="T3" fmla="*/ 12 h 24"/>
                <a:gd name="T4" fmla="*/ 1 w 19"/>
                <a:gd name="T5" fmla="*/ 5 h 24"/>
                <a:gd name="T6" fmla="*/ 9 w 19"/>
                <a:gd name="T7" fmla="*/ 0 h 24"/>
                <a:gd name="T8" fmla="*/ 18 w 19"/>
                <a:gd name="T9" fmla="*/ 5 h 24"/>
                <a:gd name="T10" fmla="*/ 19 w 19"/>
                <a:gd name="T11" fmla="*/ 12 h 24"/>
                <a:gd name="T12" fmla="*/ 18 w 19"/>
                <a:gd name="T13" fmla="*/ 18 h 24"/>
                <a:gd name="T14" fmla="*/ 9 w 19"/>
                <a:gd name="T15" fmla="*/ 24 h 24"/>
                <a:gd name="T16" fmla="*/ 1 w 19"/>
                <a:gd name="T17" fmla="*/ 18 h 24"/>
                <a:gd name="T18" fmla="*/ 12 w 19"/>
                <a:gd name="T19" fmla="*/ 16 h 24"/>
                <a:gd name="T20" fmla="*/ 13 w 19"/>
                <a:gd name="T21" fmla="*/ 12 h 24"/>
                <a:gd name="T22" fmla="*/ 12 w 19"/>
                <a:gd name="T23" fmla="*/ 7 h 24"/>
                <a:gd name="T24" fmla="*/ 9 w 19"/>
                <a:gd name="T25" fmla="*/ 5 h 24"/>
                <a:gd name="T26" fmla="*/ 6 w 19"/>
                <a:gd name="T27" fmla="*/ 7 h 24"/>
                <a:gd name="T28" fmla="*/ 6 w 19"/>
                <a:gd name="T29" fmla="*/ 12 h 24"/>
                <a:gd name="T30" fmla="*/ 6 w 19"/>
                <a:gd name="T31" fmla="*/ 16 h 24"/>
                <a:gd name="T32" fmla="*/ 9 w 19"/>
                <a:gd name="T33" fmla="*/ 18 h 24"/>
                <a:gd name="T34" fmla="*/ 12 w 19"/>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1" y="18"/>
                  </a:moveTo>
                  <a:cubicBezTo>
                    <a:pt x="0" y="16"/>
                    <a:pt x="0" y="15"/>
                    <a:pt x="0" y="12"/>
                  </a:cubicBezTo>
                  <a:cubicBezTo>
                    <a:pt x="0" y="9"/>
                    <a:pt x="0" y="7"/>
                    <a:pt x="1" y="5"/>
                  </a:cubicBezTo>
                  <a:cubicBezTo>
                    <a:pt x="2" y="2"/>
                    <a:pt x="5" y="0"/>
                    <a:pt x="9" y="0"/>
                  </a:cubicBezTo>
                  <a:cubicBezTo>
                    <a:pt x="13" y="0"/>
                    <a:pt x="17" y="2"/>
                    <a:pt x="18" y="5"/>
                  </a:cubicBezTo>
                  <a:cubicBezTo>
                    <a:pt x="18" y="7"/>
                    <a:pt x="19" y="9"/>
                    <a:pt x="19" y="12"/>
                  </a:cubicBezTo>
                  <a:cubicBezTo>
                    <a:pt x="19" y="15"/>
                    <a:pt x="18" y="16"/>
                    <a:pt x="18" y="18"/>
                  </a:cubicBezTo>
                  <a:cubicBezTo>
                    <a:pt x="17" y="22"/>
                    <a:pt x="13" y="24"/>
                    <a:pt x="9" y="24"/>
                  </a:cubicBezTo>
                  <a:cubicBezTo>
                    <a:pt x="5" y="24"/>
                    <a:pt x="2" y="22"/>
                    <a:pt x="1" y="18"/>
                  </a:cubicBezTo>
                  <a:close/>
                  <a:moveTo>
                    <a:pt x="12" y="16"/>
                  </a:moveTo>
                  <a:cubicBezTo>
                    <a:pt x="12" y="16"/>
                    <a:pt x="13" y="14"/>
                    <a:pt x="13" y="12"/>
                  </a:cubicBezTo>
                  <a:cubicBezTo>
                    <a:pt x="13"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6" name="Freeform 196"/>
            <p:cNvSpPr>
              <a:spLocks noEditPoints="1"/>
            </p:cNvSpPr>
            <p:nvPr/>
          </p:nvSpPr>
          <p:spPr bwMode="auto">
            <a:xfrm>
              <a:off x="5878513" y="6526213"/>
              <a:ext cx="47625" cy="63500"/>
            </a:xfrm>
            <a:custGeom>
              <a:avLst/>
              <a:gdLst>
                <a:gd name="T0" fmla="*/ 12 w 18"/>
                <a:gd name="T1" fmla="*/ 23 h 23"/>
                <a:gd name="T2" fmla="*/ 11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9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1" y="23"/>
                  </a:cubicBezTo>
                  <a:cubicBezTo>
                    <a:pt x="8" y="15"/>
                    <a:pt x="8" y="15"/>
                    <a:pt x="8" y="15"/>
                  </a:cubicBezTo>
                  <a:cubicBezTo>
                    <a:pt x="6" y="15"/>
                    <a:pt x="6" y="15"/>
                    <a:pt x="6" y="15"/>
                  </a:cubicBezTo>
                  <a:cubicBezTo>
                    <a:pt x="6" y="15"/>
                    <a:pt x="6" y="15"/>
                    <a:pt x="6" y="15"/>
                  </a:cubicBezTo>
                  <a:cubicBezTo>
                    <a:pt x="6" y="23"/>
                    <a:pt x="6" y="23"/>
                    <a:pt x="6" y="23"/>
                  </a:cubicBezTo>
                  <a:cubicBezTo>
                    <a:pt x="6" y="23"/>
                    <a:pt x="5" y="23"/>
                    <a:pt x="5" y="23"/>
                  </a:cubicBezTo>
                  <a:cubicBezTo>
                    <a:pt x="0" y="23"/>
                    <a:pt x="0" y="23"/>
                    <a:pt x="0" y="23"/>
                  </a:cubicBezTo>
                  <a:cubicBezTo>
                    <a:pt x="0" y="23"/>
                    <a:pt x="0" y="23"/>
                    <a:pt x="0" y="23"/>
                  </a:cubicBezTo>
                  <a:cubicBezTo>
                    <a:pt x="0" y="0"/>
                    <a:pt x="0" y="0"/>
                    <a:pt x="0" y="0"/>
                  </a:cubicBezTo>
                  <a:cubicBezTo>
                    <a:pt x="0" y="0"/>
                    <a:pt x="0" y="0"/>
                    <a:pt x="0" y="0"/>
                  </a:cubicBezTo>
                  <a:cubicBezTo>
                    <a:pt x="9" y="0"/>
                    <a:pt x="9" y="0"/>
                    <a:pt x="9"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7" name="Freeform 197"/>
            <p:cNvSpPr>
              <a:spLocks/>
            </p:cNvSpPr>
            <p:nvPr/>
          </p:nvSpPr>
          <p:spPr bwMode="auto">
            <a:xfrm>
              <a:off x="5951538" y="6526213"/>
              <a:ext cx="50800" cy="65088"/>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10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7"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10"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9" y="10"/>
                    <a:pt x="19" y="10"/>
                    <a:pt x="19" y="11"/>
                  </a:cubicBezTo>
                  <a:cubicBezTo>
                    <a:pt x="19" y="12"/>
                    <a:pt x="19" y="12"/>
                    <a:pt x="19" y="12"/>
                  </a:cubicBezTo>
                  <a:cubicBezTo>
                    <a:pt x="19" y="15"/>
                    <a:pt x="19" y="16"/>
                    <a:pt x="18" y="18"/>
                  </a:cubicBezTo>
                  <a:cubicBezTo>
                    <a:pt x="17" y="22"/>
                    <a:pt x="14" y="24"/>
                    <a:pt x="9" y="24"/>
                  </a:cubicBezTo>
                  <a:cubicBezTo>
                    <a:pt x="5" y="24"/>
                    <a:pt x="2" y="22"/>
                    <a:pt x="1" y="18"/>
                  </a:cubicBezTo>
                  <a:cubicBezTo>
                    <a:pt x="0" y="16"/>
                    <a:pt x="0" y="15"/>
                    <a:pt x="0"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8" name="Freeform 198"/>
            <p:cNvSpPr>
              <a:spLocks/>
            </p:cNvSpPr>
            <p:nvPr/>
          </p:nvSpPr>
          <p:spPr bwMode="auto">
            <a:xfrm>
              <a:off x="6070600" y="6526213"/>
              <a:ext cx="49213" cy="65088"/>
            </a:xfrm>
            <a:custGeom>
              <a:avLst/>
              <a:gdLst>
                <a:gd name="T0" fmla="*/ 0 w 18"/>
                <a:gd name="T1" fmla="*/ 14 h 24"/>
                <a:gd name="T2" fmla="*/ 0 w 18"/>
                <a:gd name="T3" fmla="*/ 0 h 24"/>
                <a:gd name="T4" fmla="*/ 0 w 18"/>
                <a:gd name="T5" fmla="*/ 0 h 24"/>
                <a:gd name="T6" fmla="*/ 5 w 18"/>
                <a:gd name="T7" fmla="*/ 0 h 24"/>
                <a:gd name="T8" fmla="*/ 6 w 18"/>
                <a:gd name="T9" fmla="*/ 0 h 24"/>
                <a:gd name="T10" fmla="*/ 6 w 18"/>
                <a:gd name="T11" fmla="*/ 15 h 24"/>
                <a:gd name="T12" fmla="*/ 9 w 18"/>
                <a:gd name="T13" fmla="*/ 18 h 24"/>
                <a:gd name="T14" fmla="*/ 12 w 18"/>
                <a:gd name="T15" fmla="*/ 15 h 24"/>
                <a:gd name="T16" fmla="*/ 12 w 18"/>
                <a:gd name="T17" fmla="*/ 0 h 24"/>
                <a:gd name="T18" fmla="*/ 12 w 18"/>
                <a:gd name="T19" fmla="*/ 0 h 24"/>
                <a:gd name="T20" fmla="*/ 18 w 18"/>
                <a:gd name="T21" fmla="*/ 0 h 24"/>
                <a:gd name="T22" fmla="*/ 18 w 18"/>
                <a:gd name="T23" fmla="*/ 0 h 24"/>
                <a:gd name="T24" fmla="*/ 18 w 18"/>
                <a:gd name="T25" fmla="*/ 14 h 24"/>
                <a:gd name="T26" fmla="*/ 9 w 18"/>
                <a:gd name="T27" fmla="*/ 24 h 24"/>
                <a:gd name="T28" fmla="*/ 0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0" y="14"/>
                  </a:moveTo>
                  <a:cubicBezTo>
                    <a:pt x="0" y="0"/>
                    <a:pt x="0" y="0"/>
                    <a:pt x="0" y="0"/>
                  </a:cubicBezTo>
                  <a:cubicBezTo>
                    <a:pt x="0" y="0"/>
                    <a:pt x="0" y="0"/>
                    <a:pt x="0" y="0"/>
                  </a:cubicBezTo>
                  <a:cubicBezTo>
                    <a:pt x="5" y="0"/>
                    <a:pt x="5" y="0"/>
                    <a:pt x="5" y="0"/>
                  </a:cubicBezTo>
                  <a:cubicBezTo>
                    <a:pt x="5" y="0"/>
                    <a:pt x="6" y="0"/>
                    <a:pt x="6" y="0"/>
                  </a:cubicBezTo>
                  <a:cubicBezTo>
                    <a:pt x="6" y="15"/>
                    <a:pt x="6" y="15"/>
                    <a:pt x="6" y="15"/>
                  </a:cubicBezTo>
                  <a:cubicBezTo>
                    <a:pt x="6" y="17"/>
                    <a:pt x="7" y="18"/>
                    <a:pt x="9" y="18"/>
                  </a:cubicBezTo>
                  <a:cubicBezTo>
                    <a:pt x="11" y="18"/>
                    <a:pt x="12" y="17"/>
                    <a:pt x="12" y="15"/>
                  </a:cubicBezTo>
                  <a:cubicBezTo>
                    <a:pt x="12" y="0"/>
                    <a:pt x="12" y="0"/>
                    <a:pt x="12" y="0"/>
                  </a:cubicBezTo>
                  <a:cubicBezTo>
                    <a:pt x="12" y="0"/>
                    <a:pt x="12" y="0"/>
                    <a:pt x="12" y="0"/>
                  </a:cubicBezTo>
                  <a:cubicBezTo>
                    <a:pt x="18" y="0"/>
                    <a:pt x="18" y="0"/>
                    <a:pt x="18" y="0"/>
                  </a:cubicBezTo>
                  <a:cubicBezTo>
                    <a:pt x="18" y="0"/>
                    <a:pt x="18" y="0"/>
                    <a:pt x="18" y="0"/>
                  </a:cubicBezTo>
                  <a:cubicBezTo>
                    <a:pt x="18" y="14"/>
                    <a:pt x="18" y="14"/>
                    <a:pt x="18" y="14"/>
                  </a:cubicBezTo>
                  <a:cubicBezTo>
                    <a:pt x="18" y="20"/>
                    <a:pt x="14" y="24"/>
                    <a:pt x="9" y="24"/>
                  </a:cubicBezTo>
                  <a:cubicBezTo>
                    <a:pt x="3" y="24"/>
                    <a:pt x="0" y="20"/>
                    <a:pt x="0"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9" name="Freeform 199"/>
            <p:cNvSpPr>
              <a:spLocks/>
            </p:cNvSpPr>
            <p:nvPr/>
          </p:nvSpPr>
          <p:spPr bwMode="auto">
            <a:xfrm>
              <a:off x="6146800" y="6526213"/>
              <a:ext cx="50800" cy="635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9 w 19"/>
                <a:gd name="T17" fmla="*/ 0 h 23"/>
                <a:gd name="T18" fmla="*/ 19 w 19"/>
                <a:gd name="T19" fmla="*/ 0 h 23"/>
                <a:gd name="T20" fmla="*/ 19 w 19"/>
                <a:gd name="T21" fmla="*/ 23 h 23"/>
                <a:gd name="T22" fmla="*/ 19 w 19"/>
                <a:gd name="T23" fmla="*/ 23 h 23"/>
                <a:gd name="T24" fmla="*/ 14 w 19"/>
                <a:gd name="T25" fmla="*/ 23 h 23"/>
                <a:gd name="T26" fmla="*/ 13 w 19"/>
                <a:gd name="T27" fmla="*/ 23 h 23"/>
                <a:gd name="T28" fmla="*/ 6 w 19"/>
                <a:gd name="T29" fmla="*/ 10 h 23"/>
                <a:gd name="T30" fmla="*/ 6 w 19"/>
                <a:gd name="T31" fmla="*/ 10 h 23"/>
                <a:gd name="T32" fmla="*/ 6 w 19"/>
                <a:gd name="T33" fmla="*/ 23 h 23"/>
                <a:gd name="T34" fmla="*/ 6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1"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4" y="0"/>
                    <a:pt x="14" y="0"/>
                  </a:cubicBezTo>
                  <a:cubicBezTo>
                    <a:pt x="19" y="0"/>
                    <a:pt x="19" y="0"/>
                    <a:pt x="19" y="0"/>
                  </a:cubicBezTo>
                  <a:cubicBezTo>
                    <a:pt x="19" y="0"/>
                    <a:pt x="19" y="0"/>
                    <a:pt x="19" y="0"/>
                  </a:cubicBezTo>
                  <a:cubicBezTo>
                    <a:pt x="19" y="23"/>
                    <a:pt x="19" y="23"/>
                    <a:pt x="19" y="23"/>
                  </a:cubicBezTo>
                  <a:cubicBezTo>
                    <a:pt x="19" y="23"/>
                    <a:pt x="19" y="23"/>
                    <a:pt x="19" y="23"/>
                  </a:cubicBezTo>
                  <a:cubicBezTo>
                    <a:pt x="14" y="23"/>
                    <a:pt x="14" y="23"/>
                    <a:pt x="14"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0" name="Freeform 200"/>
            <p:cNvSpPr>
              <a:spLocks/>
            </p:cNvSpPr>
            <p:nvPr/>
          </p:nvSpPr>
          <p:spPr bwMode="auto">
            <a:xfrm>
              <a:off x="6224588" y="6526213"/>
              <a:ext cx="15875" cy="635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1" name="Freeform 201"/>
            <p:cNvSpPr>
              <a:spLocks/>
            </p:cNvSpPr>
            <p:nvPr/>
          </p:nvSpPr>
          <p:spPr bwMode="auto">
            <a:xfrm>
              <a:off x="6265863" y="6526213"/>
              <a:ext cx="57150" cy="635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7"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4" y="23"/>
                    <a:pt x="13" y="23"/>
                  </a:cubicBezTo>
                  <a:lnTo>
                    <a:pt x="8" y="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2" name="Freeform 202"/>
            <p:cNvSpPr>
              <a:spLocks/>
            </p:cNvSpPr>
            <p:nvPr/>
          </p:nvSpPr>
          <p:spPr bwMode="auto">
            <a:xfrm>
              <a:off x="6346825" y="6526213"/>
              <a:ext cx="42863" cy="635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3" name="Freeform 203"/>
            <p:cNvSpPr>
              <a:spLocks noEditPoints="1"/>
            </p:cNvSpPr>
            <p:nvPr/>
          </p:nvSpPr>
          <p:spPr bwMode="auto">
            <a:xfrm>
              <a:off x="6416675" y="6526213"/>
              <a:ext cx="52388" cy="63500"/>
            </a:xfrm>
            <a:custGeom>
              <a:avLst/>
              <a:gdLst>
                <a:gd name="T0" fmla="*/ 12 w 19"/>
                <a:gd name="T1" fmla="*/ 23 h 23"/>
                <a:gd name="T2" fmla="*/ 12 w 19"/>
                <a:gd name="T3" fmla="*/ 23 h 23"/>
                <a:gd name="T4" fmla="*/ 8 w 19"/>
                <a:gd name="T5" fmla="*/ 15 h 23"/>
                <a:gd name="T6" fmla="*/ 6 w 19"/>
                <a:gd name="T7" fmla="*/ 15 h 23"/>
                <a:gd name="T8" fmla="*/ 6 w 19"/>
                <a:gd name="T9" fmla="*/ 15 h 23"/>
                <a:gd name="T10" fmla="*/ 6 w 19"/>
                <a:gd name="T11" fmla="*/ 23 h 23"/>
                <a:gd name="T12" fmla="*/ 6 w 19"/>
                <a:gd name="T13" fmla="*/ 23 h 23"/>
                <a:gd name="T14" fmla="*/ 0 w 19"/>
                <a:gd name="T15" fmla="*/ 23 h 23"/>
                <a:gd name="T16" fmla="*/ 0 w 19"/>
                <a:gd name="T17" fmla="*/ 23 h 23"/>
                <a:gd name="T18" fmla="*/ 0 w 19"/>
                <a:gd name="T19" fmla="*/ 0 h 23"/>
                <a:gd name="T20" fmla="*/ 0 w 19"/>
                <a:gd name="T21" fmla="*/ 0 h 23"/>
                <a:gd name="T22" fmla="*/ 10 w 19"/>
                <a:gd name="T23" fmla="*/ 0 h 23"/>
                <a:gd name="T24" fmla="*/ 18 w 19"/>
                <a:gd name="T25" fmla="*/ 8 h 23"/>
                <a:gd name="T26" fmla="*/ 14 w 19"/>
                <a:gd name="T27" fmla="*/ 14 h 23"/>
                <a:gd name="T28" fmla="*/ 18 w 19"/>
                <a:gd name="T29" fmla="*/ 23 h 23"/>
                <a:gd name="T30" fmla="*/ 18 w 19"/>
                <a:gd name="T31" fmla="*/ 23 h 23"/>
                <a:gd name="T32" fmla="*/ 12 w 19"/>
                <a:gd name="T33" fmla="*/ 23 h 23"/>
                <a:gd name="T34" fmla="*/ 12 w 19"/>
                <a:gd name="T35" fmla="*/ 8 h 23"/>
                <a:gd name="T36" fmla="*/ 9 w 19"/>
                <a:gd name="T37" fmla="*/ 5 h 23"/>
                <a:gd name="T38" fmla="*/ 6 w 19"/>
                <a:gd name="T39" fmla="*/ 5 h 23"/>
                <a:gd name="T40" fmla="*/ 6 w 19"/>
                <a:gd name="T41" fmla="*/ 5 h 23"/>
                <a:gd name="T42" fmla="*/ 6 w 19"/>
                <a:gd name="T43" fmla="*/ 10 h 23"/>
                <a:gd name="T44" fmla="*/ 6 w 19"/>
                <a:gd name="T45" fmla="*/ 10 h 23"/>
                <a:gd name="T46" fmla="*/ 9 w 19"/>
                <a:gd name="T47" fmla="*/ 10 h 23"/>
                <a:gd name="T48" fmla="*/ 12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6"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7" y="13"/>
                    <a:pt x="14" y="14"/>
                  </a:cubicBezTo>
                  <a:cubicBezTo>
                    <a:pt x="18" y="23"/>
                    <a:pt x="18" y="23"/>
                    <a:pt x="18" y="23"/>
                  </a:cubicBezTo>
                  <a:cubicBezTo>
                    <a:pt x="19"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4" name="Freeform 204"/>
            <p:cNvSpPr>
              <a:spLocks/>
            </p:cNvSpPr>
            <p:nvPr/>
          </p:nvSpPr>
          <p:spPr bwMode="auto">
            <a:xfrm>
              <a:off x="6491288" y="6526213"/>
              <a:ext cx="50800" cy="65088"/>
            </a:xfrm>
            <a:custGeom>
              <a:avLst/>
              <a:gdLst>
                <a:gd name="T0" fmla="*/ 0 w 19"/>
                <a:gd name="T1" fmla="*/ 20 h 24"/>
                <a:gd name="T2" fmla="*/ 0 w 19"/>
                <a:gd name="T3" fmla="*/ 20 h 24"/>
                <a:gd name="T4" fmla="*/ 3 w 19"/>
                <a:gd name="T5" fmla="*/ 16 h 24"/>
                <a:gd name="T6" fmla="*/ 4 w 19"/>
                <a:gd name="T7" fmla="*/ 16 h 24"/>
                <a:gd name="T8" fmla="*/ 9 w 19"/>
                <a:gd name="T9" fmla="*/ 19 h 24"/>
                <a:gd name="T10" fmla="*/ 13 w 19"/>
                <a:gd name="T11" fmla="*/ 16 h 24"/>
                <a:gd name="T12" fmla="*/ 10 w 19"/>
                <a:gd name="T13" fmla="*/ 14 h 24"/>
                <a:gd name="T14" fmla="*/ 9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10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4" y="16"/>
                  </a:cubicBezTo>
                  <a:cubicBezTo>
                    <a:pt x="5" y="17"/>
                    <a:pt x="7" y="19"/>
                    <a:pt x="9" y="19"/>
                  </a:cubicBezTo>
                  <a:cubicBezTo>
                    <a:pt x="12" y="19"/>
                    <a:pt x="13" y="18"/>
                    <a:pt x="13" y="16"/>
                  </a:cubicBezTo>
                  <a:cubicBezTo>
                    <a:pt x="13" y="15"/>
                    <a:pt x="12" y="15"/>
                    <a:pt x="10" y="14"/>
                  </a:cubicBezTo>
                  <a:cubicBezTo>
                    <a:pt x="9" y="14"/>
                    <a:pt x="9" y="14"/>
                    <a:pt x="9" y="14"/>
                  </a:cubicBezTo>
                  <a:cubicBezTo>
                    <a:pt x="4"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10" y="5"/>
                  </a:cubicBezTo>
                  <a:cubicBezTo>
                    <a:pt x="8" y="5"/>
                    <a:pt x="7" y="6"/>
                    <a:pt x="7" y="7"/>
                  </a:cubicBezTo>
                  <a:cubicBezTo>
                    <a:pt x="7" y="8"/>
                    <a:pt x="8" y="8"/>
                    <a:pt x="10" y="9"/>
                  </a:cubicBezTo>
                  <a:cubicBezTo>
                    <a:pt x="11" y="9"/>
                    <a:pt x="11" y="9"/>
                    <a:pt x="11" y="9"/>
                  </a:cubicBezTo>
                  <a:cubicBezTo>
                    <a:pt x="16" y="10"/>
                    <a:pt x="19" y="12"/>
                    <a:pt x="19" y="16"/>
                  </a:cubicBezTo>
                  <a:cubicBezTo>
                    <a:pt x="19" y="21"/>
                    <a:pt x="16" y="24"/>
                    <a:pt x="9" y="24"/>
                  </a:cubicBezTo>
                  <a:cubicBezTo>
                    <a:pt x="6" y="24"/>
                    <a:pt x="2" y="22"/>
                    <a:pt x="0"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5" name="Freeform 205"/>
            <p:cNvSpPr>
              <a:spLocks/>
            </p:cNvSpPr>
            <p:nvPr/>
          </p:nvSpPr>
          <p:spPr bwMode="auto">
            <a:xfrm>
              <a:off x="6565900" y="6526213"/>
              <a:ext cx="17463" cy="635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1"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6" name="Freeform 206"/>
            <p:cNvSpPr>
              <a:spLocks/>
            </p:cNvSpPr>
            <p:nvPr/>
          </p:nvSpPr>
          <p:spPr bwMode="auto">
            <a:xfrm>
              <a:off x="6610350" y="6526213"/>
              <a:ext cx="49213" cy="63500"/>
            </a:xfrm>
            <a:custGeom>
              <a:avLst/>
              <a:gdLst>
                <a:gd name="T0" fmla="*/ 6 w 18"/>
                <a:gd name="T1" fmla="*/ 23 h 23"/>
                <a:gd name="T2" fmla="*/ 6 w 18"/>
                <a:gd name="T3" fmla="*/ 23 h 23"/>
                <a:gd name="T4" fmla="*/ 6 w 18"/>
                <a:gd name="T5" fmla="*/ 23 h 23"/>
                <a:gd name="T6" fmla="*/ 6 w 18"/>
                <a:gd name="T7" fmla="*/ 23 h 23"/>
                <a:gd name="T8" fmla="*/ 6 w 18"/>
                <a:gd name="T9" fmla="*/ 23 h 23"/>
                <a:gd name="T10" fmla="*/ 6 w 18"/>
                <a:gd name="T11" fmla="*/ 6 h 23"/>
                <a:gd name="T12" fmla="*/ 6 w 18"/>
                <a:gd name="T13" fmla="*/ 5 h 23"/>
                <a:gd name="T14" fmla="*/ 6 w 18"/>
                <a:gd name="T15" fmla="*/ 5 h 23"/>
                <a:gd name="T16" fmla="*/ 0 w 18"/>
                <a:gd name="T17" fmla="*/ 5 h 23"/>
                <a:gd name="T18" fmla="*/ 0 w 18"/>
                <a:gd name="T19" fmla="*/ 5 h 23"/>
                <a:gd name="T20" fmla="*/ 0 w 18"/>
                <a:gd name="T21" fmla="*/ 5 h 23"/>
                <a:gd name="T22" fmla="*/ 0 w 18"/>
                <a:gd name="T23" fmla="*/ 5 h 23"/>
                <a:gd name="T24" fmla="*/ 0 w 18"/>
                <a:gd name="T25" fmla="*/ 5 h 23"/>
                <a:gd name="T26" fmla="*/ 0 w 18"/>
                <a:gd name="T27" fmla="*/ 5 h 23"/>
                <a:gd name="T28" fmla="*/ 0 w 18"/>
                <a:gd name="T29" fmla="*/ 0 h 23"/>
                <a:gd name="T30" fmla="*/ 0 w 18"/>
                <a:gd name="T31" fmla="*/ 0 h 23"/>
                <a:gd name="T32" fmla="*/ 0 w 18"/>
                <a:gd name="T33" fmla="*/ 0 h 23"/>
                <a:gd name="T34" fmla="*/ 18 w 18"/>
                <a:gd name="T35" fmla="*/ 0 h 23"/>
                <a:gd name="T36" fmla="*/ 18 w 18"/>
                <a:gd name="T37" fmla="*/ 0 h 23"/>
                <a:gd name="T38" fmla="*/ 18 w 18"/>
                <a:gd name="T39" fmla="*/ 0 h 23"/>
                <a:gd name="T40" fmla="*/ 18 w 18"/>
                <a:gd name="T41" fmla="*/ 0 h 23"/>
                <a:gd name="T42" fmla="*/ 18 w 18"/>
                <a:gd name="T43" fmla="*/ 5 h 23"/>
                <a:gd name="T44" fmla="*/ 18 w 18"/>
                <a:gd name="T45" fmla="*/ 5 h 23"/>
                <a:gd name="T46" fmla="*/ 18 w 18"/>
                <a:gd name="T47" fmla="*/ 5 h 23"/>
                <a:gd name="T48" fmla="*/ 18 w 18"/>
                <a:gd name="T49" fmla="*/ 5 h 23"/>
                <a:gd name="T50" fmla="*/ 12 w 18"/>
                <a:gd name="T51" fmla="*/ 5 h 23"/>
                <a:gd name="T52" fmla="*/ 12 w 18"/>
                <a:gd name="T53" fmla="*/ 5 h 23"/>
                <a:gd name="T54" fmla="*/ 12 w 18"/>
                <a:gd name="T55" fmla="*/ 6 h 23"/>
                <a:gd name="T56" fmla="*/ 12 w 18"/>
                <a:gd name="T57" fmla="*/ 6 h 23"/>
                <a:gd name="T58" fmla="*/ 12 w 18"/>
                <a:gd name="T59" fmla="*/ 23 h 23"/>
                <a:gd name="T60" fmla="*/ 12 w 18"/>
                <a:gd name="T61" fmla="*/ 23 h 23"/>
                <a:gd name="T62" fmla="*/ 12 w 18"/>
                <a:gd name="T63" fmla="*/ 23 h 23"/>
                <a:gd name="T64" fmla="*/ 11 w 18"/>
                <a:gd name="T65" fmla="*/ 23 h 23"/>
                <a:gd name="T66" fmla="*/ 6 w 18"/>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3">
                  <a:moveTo>
                    <a:pt x="6" y="23"/>
                  </a:moveTo>
                  <a:cubicBezTo>
                    <a:pt x="6" y="23"/>
                    <a:pt x="6" y="23"/>
                    <a:pt x="6" y="23"/>
                  </a:cubicBezTo>
                  <a:cubicBezTo>
                    <a:pt x="6" y="23"/>
                    <a:pt x="6"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0" y="0"/>
                    <a:pt x="0" y="0"/>
                    <a:pt x="0" y="0"/>
                  </a:cubicBezTo>
                  <a:cubicBezTo>
                    <a:pt x="18" y="0"/>
                    <a:pt x="18" y="0"/>
                    <a:pt x="18" y="0"/>
                  </a:cubicBezTo>
                  <a:cubicBezTo>
                    <a:pt x="18" y="0"/>
                    <a:pt x="18" y="0"/>
                    <a:pt x="18" y="0"/>
                  </a:cubicBezTo>
                  <a:cubicBezTo>
                    <a:pt x="18" y="0"/>
                    <a:pt x="18" y="0"/>
                    <a:pt x="18" y="0"/>
                  </a:cubicBezTo>
                  <a:cubicBezTo>
                    <a:pt x="18" y="0"/>
                    <a:pt x="18" y="0"/>
                    <a:pt x="18" y="0"/>
                  </a:cubicBezTo>
                  <a:cubicBezTo>
                    <a:pt x="18" y="5"/>
                    <a:pt x="18" y="5"/>
                    <a:pt x="18" y="5"/>
                  </a:cubicBezTo>
                  <a:cubicBezTo>
                    <a:pt x="18" y="5"/>
                    <a:pt x="18" y="5"/>
                    <a:pt x="18" y="5"/>
                  </a:cubicBezTo>
                  <a:cubicBezTo>
                    <a:pt x="18" y="5"/>
                    <a:pt x="18" y="5"/>
                    <a:pt x="18" y="5"/>
                  </a:cubicBezTo>
                  <a:cubicBezTo>
                    <a:pt x="18" y="5"/>
                    <a:pt x="18" y="5"/>
                    <a:pt x="18" y="5"/>
                  </a:cubicBezTo>
                  <a:cubicBezTo>
                    <a:pt x="12" y="5"/>
                    <a:pt x="12" y="5"/>
                    <a:pt x="12" y="5"/>
                  </a:cubicBezTo>
                  <a:cubicBezTo>
                    <a:pt x="12"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1" y="23"/>
                    <a:pt x="11" y="23"/>
                  </a:cubicBezTo>
                  <a:lnTo>
                    <a:pt x="6" y="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7" name="Freeform 207"/>
            <p:cNvSpPr>
              <a:spLocks/>
            </p:cNvSpPr>
            <p:nvPr/>
          </p:nvSpPr>
          <p:spPr bwMode="auto">
            <a:xfrm>
              <a:off x="6677025" y="6526213"/>
              <a:ext cx="55563" cy="63500"/>
            </a:xfrm>
            <a:custGeom>
              <a:avLst/>
              <a:gdLst>
                <a:gd name="T0" fmla="*/ 8 w 20"/>
                <a:gd name="T1" fmla="*/ 23 h 23"/>
                <a:gd name="T2" fmla="*/ 7 w 20"/>
                <a:gd name="T3" fmla="*/ 23 h 23"/>
                <a:gd name="T4" fmla="*/ 7 w 20"/>
                <a:gd name="T5" fmla="*/ 14 h 23"/>
                <a:gd name="T6" fmla="*/ 0 w 20"/>
                <a:gd name="T7" fmla="*/ 1 h 23"/>
                <a:gd name="T8" fmla="*/ 1 w 20"/>
                <a:gd name="T9" fmla="*/ 0 h 23"/>
                <a:gd name="T10" fmla="*/ 6 w 20"/>
                <a:gd name="T11" fmla="*/ 0 h 23"/>
                <a:gd name="T12" fmla="*/ 7 w 20"/>
                <a:gd name="T13" fmla="*/ 0 h 23"/>
                <a:gd name="T14" fmla="*/ 10 w 20"/>
                <a:gd name="T15" fmla="*/ 8 h 23"/>
                <a:gd name="T16" fmla="*/ 11 w 20"/>
                <a:gd name="T17" fmla="*/ 8 h 23"/>
                <a:gd name="T18" fmla="*/ 14 w 20"/>
                <a:gd name="T19" fmla="*/ 0 h 23"/>
                <a:gd name="T20" fmla="*/ 15 w 20"/>
                <a:gd name="T21" fmla="*/ 0 h 23"/>
                <a:gd name="T22" fmla="*/ 20 w 20"/>
                <a:gd name="T23" fmla="*/ 0 h 23"/>
                <a:gd name="T24" fmla="*/ 20 w 20"/>
                <a:gd name="T25" fmla="*/ 1 h 23"/>
                <a:gd name="T26" fmla="*/ 13 w 20"/>
                <a:gd name="T27" fmla="*/ 14 h 23"/>
                <a:gd name="T28" fmla="*/ 13 w 20"/>
                <a:gd name="T29" fmla="*/ 23 h 23"/>
                <a:gd name="T30" fmla="*/ 13 w 20"/>
                <a:gd name="T31" fmla="*/ 23 h 23"/>
                <a:gd name="T32" fmla="*/ 8 w 20"/>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8" y="23"/>
                  </a:moveTo>
                  <a:cubicBezTo>
                    <a:pt x="8" y="23"/>
                    <a:pt x="7" y="23"/>
                    <a:pt x="7" y="23"/>
                  </a:cubicBezTo>
                  <a:cubicBezTo>
                    <a:pt x="7" y="14"/>
                    <a:pt x="7" y="14"/>
                    <a:pt x="7" y="14"/>
                  </a:cubicBezTo>
                  <a:cubicBezTo>
                    <a:pt x="0" y="1"/>
                    <a:pt x="0" y="1"/>
                    <a:pt x="0" y="1"/>
                  </a:cubicBezTo>
                  <a:cubicBezTo>
                    <a:pt x="0" y="0"/>
                    <a:pt x="0" y="0"/>
                    <a:pt x="1" y="0"/>
                  </a:cubicBezTo>
                  <a:cubicBezTo>
                    <a:pt x="6" y="0"/>
                    <a:pt x="6" y="0"/>
                    <a:pt x="6" y="0"/>
                  </a:cubicBezTo>
                  <a:cubicBezTo>
                    <a:pt x="6" y="0"/>
                    <a:pt x="6" y="0"/>
                    <a:pt x="7" y="0"/>
                  </a:cubicBezTo>
                  <a:cubicBezTo>
                    <a:pt x="10" y="8"/>
                    <a:pt x="10" y="8"/>
                    <a:pt x="10" y="8"/>
                  </a:cubicBezTo>
                  <a:cubicBezTo>
                    <a:pt x="11" y="8"/>
                    <a:pt x="11" y="8"/>
                    <a:pt x="11" y="8"/>
                  </a:cubicBezTo>
                  <a:cubicBezTo>
                    <a:pt x="14" y="0"/>
                    <a:pt x="14" y="0"/>
                    <a:pt x="14" y="0"/>
                  </a:cubicBezTo>
                  <a:cubicBezTo>
                    <a:pt x="14" y="0"/>
                    <a:pt x="15" y="0"/>
                    <a:pt x="15" y="0"/>
                  </a:cubicBezTo>
                  <a:cubicBezTo>
                    <a:pt x="20" y="0"/>
                    <a:pt x="20" y="0"/>
                    <a:pt x="20" y="0"/>
                  </a:cubicBezTo>
                  <a:cubicBezTo>
                    <a:pt x="20" y="0"/>
                    <a:pt x="20" y="0"/>
                    <a:pt x="20" y="1"/>
                  </a:cubicBezTo>
                  <a:cubicBezTo>
                    <a:pt x="13" y="14"/>
                    <a:pt x="13" y="14"/>
                    <a:pt x="13" y="14"/>
                  </a:cubicBezTo>
                  <a:cubicBezTo>
                    <a:pt x="13" y="23"/>
                    <a:pt x="13" y="23"/>
                    <a:pt x="13" y="23"/>
                  </a:cubicBezTo>
                  <a:cubicBezTo>
                    <a:pt x="13" y="23"/>
                    <a:pt x="13" y="23"/>
                    <a:pt x="13" y="23"/>
                  </a:cubicBezTo>
                  <a:lnTo>
                    <a:pt x="8" y="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8" name="Freeform 208"/>
            <p:cNvSpPr>
              <a:spLocks noEditPoints="1"/>
            </p:cNvSpPr>
            <p:nvPr/>
          </p:nvSpPr>
          <p:spPr bwMode="auto">
            <a:xfrm>
              <a:off x="5861050" y="6657976"/>
              <a:ext cx="41275" cy="61913"/>
            </a:xfrm>
            <a:custGeom>
              <a:avLst/>
              <a:gdLst>
                <a:gd name="T0" fmla="*/ 0 w 15"/>
                <a:gd name="T1" fmla="*/ 0 h 23"/>
                <a:gd name="T2" fmla="*/ 0 w 15"/>
                <a:gd name="T3" fmla="*/ 0 h 23"/>
                <a:gd name="T4" fmla="*/ 7 w 15"/>
                <a:gd name="T5" fmla="*/ 0 h 23"/>
                <a:gd name="T6" fmla="*/ 15 w 15"/>
                <a:gd name="T7" fmla="*/ 5 h 23"/>
                <a:gd name="T8" fmla="*/ 15 w 15"/>
                <a:gd name="T9" fmla="*/ 12 h 23"/>
                <a:gd name="T10" fmla="*/ 15 w 15"/>
                <a:gd name="T11" fmla="*/ 19 h 23"/>
                <a:gd name="T12" fmla="*/ 7 w 15"/>
                <a:gd name="T13" fmla="*/ 23 h 23"/>
                <a:gd name="T14" fmla="*/ 0 w 15"/>
                <a:gd name="T15" fmla="*/ 23 h 23"/>
                <a:gd name="T16" fmla="*/ 0 w 15"/>
                <a:gd name="T17" fmla="*/ 23 h 23"/>
                <a:gd name="T18" fmla="*/ 0 w 15"/>
                <a:gd name="T19" fmla="*/ 0 h 23"/>
                <a:gd name="T20" fmla="*/ 2 w 15"/>
                <a:gd name="T21" fmla="*/ 21 h 23"/>
                <a:gd name="T22" fmla="*/ 7 w 15"/>
                <a:gd name="T23" fmla="*/ 21 h 23"/>
                <a:gd name="T24" fmla="*/ 13 w 15"/>
                <a:gd name="T25" fmla="*/ 18 h 23"/>
                <a:gd name="T26" fmla="*/ 14 w 15"/>
                <a:gd name="T27" fmla="*/ 12 h 23"/>
                <a:gd name="T28" fmla="*/ 13 w 15"/>
                <a:gd name="T29" fmla="*/ 5 h 23"/>
                <a:gd name="T30" fmla="*/ 7 w 15"/>
                <a:gd name="T31" fmla="*/ 2 h 23"/>
                <a:gd name="T32" fmla="*/ 2 w 15"/>
                <a:gd name="T33" fmla="*/ 2 h 23"/>
                <a:gd name="T34" fmla="*/ 2 w 15"/>
                <a:gd name="T35" fmla="*/ 2 h 23"/>
                <a:gd name="T36" fmla="*/ 2 w 15"/>
                <a:gd name="T37" fmla="*/ 21 h 23"/>
                <a:gd name="T38" fmla="*/ 2 w 15"/>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3">
                  <a:moveTo>
                    <a:pt x="0" y="0"/>
                  </a:moveTo>
                  <a:cubicBezTo>
                    <a:pt x="0" y="0"/>
                    <a:pt x="0" y="0"/>
                    <a:pt x="0" y="0"/>
                  </a:cubicBezTo>
                  <a:cubicBezTo>
                    <a:pt x="7" y="0"/>
                    <a:pt x="7" y="0"/>
                    <a:pt x="7" y="0"/>
                  </a:cubicBezTo>
                  <a:cubicBezTo>
                    <a:pt x="11" y="0"/>
                    <a:pt x="14" y="2"/>
                    <a:pt x="15" y="5"/>
                  </a:cubicBezTo>
                  <a:cubicBezTo>
                    <a:pt x="15" y="6"/>
                    <a:pt x="15" y="8"/>
                    <a:pt x="15" y="12"/>
                  </a:cubicBezTo>
                  <a:cubicBezTo>
                    <a:pt x="15" y="16"/>
                    <a:pt x="15" y="17"/>
                    <a:pt x="15" y="19"/>
                  </a:cubicBezTo>
                  <a:cubicBezTo>
                    <a:pt x="14" y="22"/>
                    <a:pt x="11" y="23"/>
                    <a:pt x="7" y="23"/>
                  </a:cubicBezTo>
                  <a:cubicBezTo>
                    <a:pt x="0" y="23"/>
                    <a:pt x="0" y="23"/>
                    <a:pt x="0" y="23"/>
                  </a:cubicBezTo>
                  <a:cubicBezTo>
                    <a:pt x="0" y="23"/>
                    <a:pt x="0" y="23"/>
                    <a:pt x="0" y="23"/>
                  </a:cubicBezTo>
                  <a:lnTo>
                    <a:pt x="0" y="0"/>
                  </a:lnTo>
                  <a:close/>
                  <a:moveTo>
                    <a:pt x="2" y="21"/>
                  </a:moveTo>
                  <a:cubicBezTo>
                    <a:pt x="7" y="21"/>
                    <a:pt x="7" y="21"/>
                    <a:pt x="7" y="21"/>
                  </a:cubicBezTo>
                  <a:cubicBezTo>
                    <a:pt x="10" y="21"/>
                    <a:pt x="12" y="20"/>
                    <a:pt x="13" y="18"/>
                  </a:cubicBezTo>
                  <a:cubicBezTo>
                    <a:pt x="13" y="17"/>
                    <a:pt x="14" y="16"/>
                    <a:pt x="14" y="12"/>
                  </a:cubicBezTo>
                  <a:cubicBezTo>
                    <a:pt x="14" y="8"/>
                    <a:pt x="13" y="7"/>
                    <a:pt x="13" y="5"/>
                  </a:cubicBezTo>
                  <a:cubicBezTo>
                    <a:pt x="12" y="3"/>
                    <a:pt x="10" y="2"/>
                    <a:pt x="7" y="2"/>
                  </a:cubicBezTo>
                  <a:cubicBezTo>
                    <a:pt x="2" y="2"/>
                    <a:pt x="2" y="2"/>
                    <a:pt x="2" y="2"/>
                  </a:cubicBezTo>
                  <a:cubicBezTo>
                    <a:pt x="2" y="2"/>
                    <a:pt x="2" y="2"/>
                    <a:pt x="2" y="2"/>
                  </a:cubicBezTo>
                  <a:cubicBezTo>
                    <a:pt x="2" y="21"/>
                    <a:pt x="2" y="21"/>
                    <a:pt x="2" y="21"/>
                  </a:cubicBezTo>
                  <a:cubicBezTo>
                    <a:pt x="2" y="21"/>
                    <a:pt x="2" y="21"/>
                    <a:pt x="2" y="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9" name="Freeform 209"/>
            <p:cNvSpPr>
              <a:spLocks/>
            </p:cNvSpPr>
            <p:nvPr/>
          </p:nvSpPr>
          <p:spPr bwMode="auto">
            <a:xfrm>
              <a:off x="5937250" y="6657976"/>
              <a:ext cx="38100" cy="61913"/>
            </a:xfrm>
            <a:custGeom>
              <a:avLst/>
              <a:gdLst>
                <a:gd name="T0" fmla="*/ 0 w 14"/>
                <a:gd name="T1" fmla="*/ 0 h 23"/>
                <a:gd name="T2" fmla="*/ 0 w 14"/>
                <a:gd name="T3" fmla="*/ 0 h 23"/>
                <a:gd name="T4" fmla="*/ 13 w 14"/>
                <a:gd name="T5" fmla="*/ 0 h 23"/>
                <a:gd name="T6" fmla="*/ 14 w 14"/>
                <a:gd name="T7" fmla="*/ 0 h 23"/>
                <a:gd name="T8" fmla="*/ 14 w 14"/>
                <a:gd name="T9" fmla="*/ 2 h 23"/>
                <a:gd name="T10" fmla="*/ 13 w 14"/>
                <a:gd name="T11" fmla="*/ 2 h 23"/>
                <a:gd name="T12" fmla="*/ 2 w 14"/>
                <a:gd name="T13" fmla="*/ 2 h 23"/>
                <a:gd name="T14" fmla="*/ 2 w 14"/>
                <a:gd name="T15" fmla="*/ 2 h 23"/>
                <a:gd name="T16" fmla="*/ 2 w 14"/>
                <a:gd name="T17" fmla="*/ 10 h 23"/>
                <a:gd name="T18" fmla="*/ 2 w 14"/>
                <a:gd name="T19" fmla="*/ 11 h 23"/>
                <a:gd name="T20" fmla="*/ 12 w 14"/>
                <a:gd name="T21" fmla="*/ 11 h 23"/>
                <a:gd name="T22" fmla="*/ 12 w 14"/>
                <a:gd name="T23" fmla="*/ 11 h 23"/>
                <a:gd name="T24" fmla="*/ 12 w 14"/>
                <a:gd name="T25" fmla="*/ 12 h 23"/>
                <a:gd name="T26" fmla="*/ 12 w 14"/>
                <a:gd name="T27" fmla="*/ 12 h 23"/>
                <a:gd name="T28" fmla="*/ 2 w 14"/>
                <a:gd name="T29" fmla="*/ 12 h 23"/>
                <a:gd name="T30" fmla="*/ 2 w 14"/>
                <a:gd name="T31" fmla="*/ 13 h 23"/>
                <a:gd name="T32" fmla="*/ 2 w 14"/>
                <a:gd name="T33" fmla="*/ 21 h 23"/>
                <a:gd name="T34" fmla="*/ 2 w 14"/>
                <a:gd name="T35" fmla="*/ 21 h 23"/>
                <a:gd name="T36" fmla="*/ 13 w 14"/>
                <a:gd name="T37" fmla="*/ 21 h 23"/>
                <a:gd name="T38" fmla="*/ 14 w 14"/>
                <a:gd name="T39" fmla="*/ 22 h 23"/>
                <a:gd name="T40" fmla="*/ 14 w 14"/>
                <a:gd name="T41" fmla="*/ 23 h 23"/>
                <a:gd name="T42" fmla="*/ 13 w 14"/>
                <a:gd name="T43" fmla="*/ 23 h 23"/>
                <a:gd name="T44" fmla="*/ 0 w 14"/>
                <a:gd name="T45" fmla="*/ 23 h 23"/>
                <a:gd name="T46" fmla="*/ 0 w 14"/>
                <a:gd name="T47" fmla="*/ 23 h 23"/>
                <a:gd name="T48" fmla="*/ 0 w 14"/>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3">
                  <a:moveTo>
                    <a:pt x="0" y="0"/>
                  </a:moveTo>
                  <a:cubicBezTo>
                    <a:pt x="0" y="0"/>
                    <a:pt x="0" y="0"/>
                    <a:pt x="0" y="0"/>
                  </a:cubicBezTo>
                  <a:cubicBezTo>
                    <a:pt x="13" y="0"/>
                    <a:pt x="13" y="0"/>
                    <a:pt x="13" y="0"/>
                  </a:cubicBezTo>
                  <a:cubicBezTo>
                    <a:pt x="14" y="0"/>
                    <a:pt x="14" y="0"/>
                    <a:pt x="14" y="0"/>
                  </a:cubicBezTo>
                  <a:cubicBezTo>
                    <a:pt x="14" y="2"/>
                    <a:pt x="14" y="2"/>
                    <a:pt x="14" y="2"/>
                  </a:cubicBezTo>
                  <a:cubicBezTo>
                    <a:pt x="14" y="2"/>
                    <a:pt x="14" y="2"/>
                    <a:pt x="13" y="2"/>
                  </a:cubicBezTo>
                  <a:cubicBezTo>
                    <a:pt x="2" y="2"/>
                    <a:pt x="2" y="2"/>
                    <a:pt x="2" y="2"/>
                  </a:cubicBezTo>
                  <a:cubicBezTo>
                    <a:pt x="2" y="2"/>
                    <a:pt x="2" y="2"/>
                    <a:pt x="2" y="2"/>
                  </a:cubicBezTo>
                  <a:cubicBezTo>
                    <a:pt x="2" y="10"/>
                    <a:pt x="2" y="10"/>
                    <a:pt x="2" y="10"/>
                  </a:cubicBezTo>
                  <a:cubicBezTo>
                    <a:pt x="2" y="11"/>
                    <a:pt x="2" y="11"/>
                    <a:pt x="2" y="11"/>
                  </a:cubicBezTo>
                  <a:cubicBezTo>
                    <a:pt x="12" y="11"/>
                    <a:pt x="12" y="11"/>
                    <a:pt x="12" y="11"/>
                  </a:cubicBezTo>
                  <a:cubicBezTo>
                    <a:pt x="12" y="11"/>
                    <a:pt x="12" y="11"/>
                    <a:pt x="12" y="11"/>
                  </a:cubicBezTo>
                  <a:cubicBezTo>
                    <a:pt x="12" y="12"/>
                    <a:pt x="12" y="12"/>
                    <a:pt x="12" y="12"/>
                  </a:cubicBezTo>
                  <a:cubicBezTo>
                    <a:pt x="12" y="12"/>
                    <a:pt x="12" y="12"/>
                    <a:pt x="12" y="12"/>
                  </a:cubicBezTo>
                  <a:cubicBezTo>
                    <a:pt x="2" y="12"/>
                    <a:pt x="2" y="12"/>
                    <a:pt x="2" y="12"/>
                  </a:cubicBezTo>
                  <a:cubicBezTo>
                    <a:pt x="2" y="12"/>
                    <a:pt x="2" y="13"/>
                    <a:pt x="2" y="13"/>
                  </a:cubicBezTo>
                  <a:cubicBezTo>
                    <a:pt x="2" y="21"/>
                    <a:pt x="2" y="21"/>
                    <a:pt x="2" y="21"/>
                  </a:cubicBezTo>
                  <a:cubicBezTo>
                    <a:pt x="2" y="21"/>
                    <a:pt x="2" y="21"/>
                    <a:pt x="2" y="21"/>
                  </a:cubicBezTo>
                  <a:cubicBezTo>
                    <a:pt x="13" y="21"/>
                    <a:pt x="13" y="21"/>
                    <a:pt x="13" y="21"/>
                  </a:cubicBezTo>
                  <a:cubicBezTo>
                    <a:pt x="14" y="21"/>
                    <a:pt x="14" y="22"/>
                    <a:pt x="14" y="22"/>
                  </a:cubicBezTo>
                  <a:cubicBezTo>
                    <a:pt x="14" y="23"/>
                    <a:pt x="14" y="23"/>
                    <a:pt x="14" y="23"/>
                  </a:cubicBezTo>
                  <a:cubicBezTo>
                    <a:pt x="14" y="23"/>
                    <a:pt x="14" y="23"/>
                    <a:pt x="13" y="23"/>
                  </a:cubicBezTo>
                  <a:cubicBezTo>
                    <a:pt x="0" y="23"/>
                    <a:pt x="0" y="23"/>
                    <a:pt x="0" y="23"/>
                  </a:cubicBezTo>
                  <a:cubicBezTo>
                    <a:pt x="0" y="23"/>
                    <a:pt x="0" y="23"/>
                    <a:pt x="0" y="23"/>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50" name="Freeform 210"/>
            <p:cNvSpPr>
              <a:spLocks/>
            </p:cNvSpPr>
            <p:nvPr/>
          </p:nvSpPr>
          <p:spPr bwMode="auto">
            <a:xfrm>
              <a:off x="6005513" y="6657976"/>
              <a:ext cx="42863" cy="61913"/>
            </a:xfrm>
            <a:custGeom>
              <a:avLst/>
              <a:gdLst>
                <a:gd name="T0" fmla="*/ 0 w 16"/>
                <a:gd name="T1" fmla="*/ 0 h 23"/>
                <a:gd name="T2" fmla="*/ 1 w 16"/>
                <a:gd name="T3" fmla="*/ 0 h 23"/>
                <a:gd name="T4" fmla="*/ 2 w 16"/>
                <a:gd name="T5" fmla="*/ 0 h 23"/>
                <a:gd name="T6" fmla="*/ 3 w 16"/>
                <a:gd name="T7" fmla="*/ 0 h 23"/>
                <a:gd name="T8" fmla="*/ 14 w 16"/>
                <a:gd name="T9" fmla="*/ 20 h 23"/>
                <a:gd name="T10" fmla="*/ 14 w 16"/>
                <a:gd name="T11" fmla="*/ 20 h 23"/>
                <a:gd name="T12" fmla="*/ 14 w 16"/>
                <a:gd name="T13" fmla="*/ 0 h 23"/>
                <a:gd name="T14" fmla="*/ 15 w 16"/>
                <a:gd name="T15" fmla="*/ 0 h 23"/>
                <a:gd name="T16" fmla="*/ 16 w 16"/>
                <a:gd name="T17" fmla="*/ 0 h 23"/>
                <a:gd name="T18" fmla="*/ 16 w 16"/>
                <a:gd name="T19" fmla="*/ 0 h 23"/>
                <a:gd name="T20" fmla="*/ 16 w 16"/>
                <a:gd name="T21" fmla="*/ 23 h 23"/>
                <a:gd name="T22" fmla="*/ 16 w 16"/>
                <a:gd name="T23" fmla="*/ 23 h 23"/>
                <a:gd name="T24" fmla="*/ 15 w 16"/>
                <a:gd name="T25" fmla="*/ 23 h 23"/>
                <a:gd name="T26" fmla="*/ 14 w 16"/>
                <a:gd name="T27" fmla="*/ 23 h 23"/>
                <a:gd name="T28" fmla="*/ 3 w 16"/>
                <a:gd name="T29" fmla="*/ 4 h 23"/>
                <a:gd name="T30" fmla="*/ 2 w 16"/>
                <a:gd name="T31" fmla="*/ 4 h 23"/>
                <a:gd name="T32" fmla="*/ 2 w 16"/>
                <a:gd name="T33" fmla="*/ 23 h 23"/>
                <a:gd name="T34" fmla="*/ 2 w 16"/>
                <a:gd name="T35" fmla="*/ 23 h 23"/>
                <a:gd name="T36" fmla="*/ 1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1" y="0"/>
                    <a:pt x="1" y="0"/>
                  </a:cubicBezTo>
                  <a:cubicBezTo>
                    <a:pt x="2" y="0"/>
                    <a:pt x="2" y="0"/>
                    <a:pt x="2" y="0"/>
                  </a:cubicBezTo>
                  <a:cubicBezTo>
                    <a:pt x="2" y="0"/>
                    <a:pt x="3" y="0"/>
                    <a:pt x="3" y="0"/>
                  </a:cubicBezTo>
                  <a:cubicBezTo>
                    <a:pt x="14" y="20"/>
                    <a:pt x="14" y="20"/>
                    <a:pt x="14" y="20"/>
                  </a:cubicBezTo>
                  <a:cubicBezTo>
                    <a:pt x="14" y="20"/>
                    <a:pt x="14" y="20"/>
                    <a:pt x="14" y="20"/>
                  </a:cubicBezTo>
                  <a:cubicBezTo>
                    <a:pt x="14" y="0"/>
                    <a:pt x="14" y="0"/>
                    <a:pt x="14" y="0"/>
                  </a:cubicBezTo>
                  <a:cubicBezTo>
                    <a:pt x="14" y="0"/>
                    <a:pt x="14" y="0"/>
                    <a:pt x="15" y="0"/>
                  </a:cubicBezTo>
                  <a:cubicBezTo>
                    <a:pt x="16" y="0"/>
                    <a:pt x="16" y="0"/>
                    <a:pt x="16" y="0"/>
                  </a:cubicBezTo>
                  <a:cubicBezTo>
                    <a:pt x="16" y="0"/>
                    <a:pt x="16" y="0"/>
                    <a:pt x="16" y="0"/>
                  </a:cubicBezTo>
                  <a:cubicBezTo>
                    <a:pt x="16" y="23"/>
                    <a:pt x="16" y="23"/>
                    <a:pt x="16" y="23"/>
                  </a:cubicBezTo>
                  <a:cubicBezTo>
                    <a:pt x="16" y="23"/>
                    <a:pt x="16" y="23"/>
                    <a:pt x="16" y="23"/>
                  </a:cubicBezTo>
                  <a:cubicBezTo>
                    <a:pt x="15" y="23"/>
                    <a:pt x="15" y="23"/>
                    <a:pt x="15" y="23"/>
                  </a:cubicBezTo>
                  <a:cubicBezTo>
                    <a:pt x="14" y="23"/>
                    <a:pt x="14" y="23"/>
                    <a:pt x="14" y="23"/>
                  </a:cubicBezTo>
                  <a:cubicBezTo>
                    <a:pt x="3" y="4"/>
                    <a:pt x="3" y="4"/>
                    <a:pt x="3" y="4"/>
                  </a:cubicBezTo>
                  <a:cubicBezTo>
                    <a:pt x="2" y="4"/>
                    <a:pt x="2" y="4"/>
                    <a:pt x="2" y="4"/>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51" name="Freeform 211"/>
            <p:cNvSpPr>
              <a:spLocks/>
            </p:cNvSpPr>
            <p:nvPr/>
          </p:nvSpPr>
          <p:spPr bwMode="auto">
            <a:xfrm>
              <a:off x="6083300" y="6657976"/>
              <a:ext cx="55563" cy="61913"/>
            </a:xfrm>
            <a:custGeom>
              <a:avLst/>
              <a:gdLst>
                <a:gd name="T0" fmla="*/ 0 w 20"/>
                <a:gd name="T1" fmla="*/ 0 h 23"/>
                <a:gd name="T2" fmla="*/ 1 w 20"/>
                <a:gd name="T3" fmla="*/ 0 h 23"/>
                <a:gd name="T4" fmla="*/ 2 w 20"/>
                <a:gd name="T5" fmla="*/ 0 h 23"/>
                <a:gd name="T6" fmla="*/ 3 w 20"/>
                <a:gd name="T7" fmla="*/ 0 h 23"/>
                <a:gd name="T8" fmla="*/ 10 w 20"/>
                <a:gd name="T9" fmla="*/ 17 h 23"/>
                <a:gd name="T10" fmla="*/ 10 w 20"/>
                <a:gd name="T11" fmla="*/ 17 h 23"/>
                <a:gd name="T12" fmla="*/ 18 w 20"/>
                <a:gd name="T13" fmla="*/ 0 h 23"/>
                <a:gd name="T14" fmla="*/ 18 w 20"/>
                <a:gd name="T15" fmla="*/ 0 h 23"/>
                <a:gd name="T16" fmla="*/ 19 w 20"/>
                <a:gd name="T17" fmla="*/ 0 h 23"/>
                <a:gd name="T18" fmla="*/ 20 w 20"/>
                <a:gd name="T19" fmla="*/ 0 h 23"/>
                <a:gd name="T20" fmla="*/ 20 w 20"/>
                <a:gd name="T21" fmla="*/ 23 h 23"/>
                <a:gd name="T22" fmla="*/ 19 w 20"/>
                <a:gd name="T23" fmla="*/ 23 h 23"/>
                <a:gd name="T24" fmla="*/ 18 w 20"/>
                <a:gd name="T25" fmla="*/ 23 h 23"/>
                <a:gd name="T26" fmla="*/ 18 w 20"/>
                <a:gd name="T27" fmla="*/ 23 h 23"/>
                <a:gd name="T28" fmla="*/ 18 w 20"/>
                <a:gd name="T29" fmla="*/ 5 h 23"/>
                <a:gd name="T30" fmla="*/ 18 w 20"/>
                <a:gd name="T31" fmla="*/ 5 h 23"/>
                <a:gd name="T32" fmla="*/ 11 w 20"/>
                <a:gd name="T33" fmla="*/ 20 h 23"/>
                <a:gd name="T34" fmla="*/ 10 w 20"/>
                <a:gd name="T35" fmla="*/ 20 h 23"/>
                <a:gd name="T36" fmla="*/ 10 w 20"/>
                <a:gd name="T37" fmla="*/ 20 h 23"/>
                <a:gd name="T38" fmla="*/ 9 w 20"/>
                <a:gd name="T39" fmla="*/ 20 h 23"/>
                <a:gd name="T40" fmla="*/ 2 w 20"/>
                <a:gd name="T41" fmla="*/ 5 h 23"/>
                <a:gd name="T42" fmla="*/ 2 w 20"/>
                <a:gd name="T43" fmla="*/ 5 h 23"/>
                <a:gd name="T44" fmla="*/ 2 w 20"/>
                <a:gd name="T45" fmla="*/ 23 h 23"/>
                <a:gd name="T46" fmla="*/ 2 w 20"/>
                <a:gd name="T47" fmla="*/ 23 h 23"/>
                <a:gd name="T48" fmla="*/ 1 w 20"/>
                <a:gd name="T49" fmla="*/ 23 h 23"/>
                <a:gd name="T50" fmla="*/ 0 w 20"/>
                <a:gd name="T51" fmla="*/ 23 h 23"/>
                <a:gd name="T52" fmla="*/ 0 w 20"/>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0" y="0"/>
                  </a:moveTo>
                  <a:cubicBezTo>
                    <a:pt x="0" y="0"/>
                    <a:pt x="1" y="0"/>
                    <a:pt x="1" y="0"/>
                  </a:cubicBezTo>
                  <a:cubicBezTo>
                    <a:pt x="2" y="0"/>
                    <a:pt x="2" y="0"/>
                    <a:pt x="2" y="0"/>
                  </a:cubicBezTo>
                  <a:cubicBezTo>
                    <a:pt x="2" y="0"/>
                    <a:pt x="2" y="0"/>
                    <a:pt x="3" y="0"/>
                  </a:cubicBezTo>
                  <a:cubicBezTo>
                    <a:pt x="10" y="17"/>
                    <a:pt x="10" y="17"/>
                    <a:pt x="10" y="17"/>
                  </a:cubicBezTo>
                  <a:cubicBezTo>
                    <a:pt x="10" y="17"/>
                    <a:pt x="10" y="17"/>
                    <a:pt x="10" y="17"/>
                  </a:cubicBezTo>
                  <a:cubicBezTo>
                    <a:pt x="18" y="0"/>
                    <a:pt x="18" y="0"/>
                    <a:pt x="18" y="0"/>
                  </a:cubicBezTo>
                  <a:cubicBezTo>
                    <a:pt x="18" y="0"/>
                    <a:pt x="18" y="0"/>
                    <a:pt x="18" y="0"/>
                  </a:cubicBezTo>
                  <a:cubicBezTo>
                    <a:pt x="19" y="0"/>
                    <a:pt x="19" y="0"/>
                    <a:pt x="19" y="0"/>
                  </a:cubicBezTo>
                  <a:cubicBezTo>
                    <a:pt x="20" y="0"/>
                    <a:pt x="20" y="0"/>
                    <a:pt x="20" y="0"/>
                  </a:cubicBezTo>
                  <a:cubicBezTo>
                    <a:pt x="20" y="23"/>
                    <a:pt x="20" y="23"/>
                    <a:pt x="20" y="23"/>
                  </a:cubicBezTo>
                  <a:cubicBezTo>
                    <a:pt x="20" y="23"/>
                    <a:pt x="20" y="23"/>
                    <a:pt x="19" y="23"/>
                  </a:cubicBezTo>
                  <a:cubicBezTo>
                    <a:pt x="18" y="23"/>
                    <a:pt x="18" y="23"/>
                    <a:pt x="18" y="23"/>
                  </a:cubicBezTo>
                  <a:cubicBezTo>
                    <a:pt x="18" y="23"/>
                    <a:pt x="18" y="23"/>
                    <a:pt x="18" y="23"/>
                  </a:cubicBezTo>
                  <a:cubicBezTo>
                    <a:pt x="18" y="5"/>
                    <a:pt x="18" y="5"/>
                    <a:pt x="18" y="5"/>
                  </a:cubicBezTo>
                  <a:cubicBezTo>
                    <a:pt x="18" y="5"/>
                    <a:pt x="18" y="5"/>
                    <a:pt x="18" y="5"/>
                  </a:cubicBezTo>
                  <a:cubicBezTo>
                    <a:pt x="11" y="20"/>
                    <a:pt x="11" y="20"/>
                    <a:pt x="11" y="20"/>
                  </a:cubicBezTo>
                  <a:cubicBezTo>
                    <a:pt x="11" y="20"/>
                    <a:pt x="11" y="20"/>
                    <a:pt x="10" y="20"/>
                  </a:cubicBezTo>
                  <a:cubicBezTo>
                    <a:pt x="10" y="20"/>
                    <a:pt x="10" y="20"/>
                    <a:pt x="10" y="20"/>
                  </a:cubicBezTo>
                  <a:cubicBezTo>
                    <a:pt x="9" y="20"/>
                    <a:pt x="9" y="20"/>
                    <a:pt x="9" y="20"/>
                  </a:cubicBezTo>
                  <a:cubicBezTo>
                    <a:pt x="2" y="5"/>
                    <a:pt x="2" y="5"/>
                    <a:pt x="2" y="5"/>
                  </a:cubicBezTo>
                  <a:cubicBezTo>
                    <a:pt x="2" y="5"/>
                    <a:pt x="2" y="5"/>
                    <a:pt x="2" y="5"/>
                  </a:cubicBezTo>
                  <a:cubicBezTo>
                    <a:pt x="2" y="23"/>
                    <a:pt x="2" y="23"/>
                    <a:pt x="2" y="23"/>
                  </a:cubicBezTo>
                  <a:cubicBezTo>
                    <a:pt x="2" y="23"/>
                    <a:pt x="2" y="23"/>
                    <a:pt x="2" y="23"/>
                  </a:cubicBezTo>
                  <a:cubicBezTo>
                    <a:pt x="1" y="23"/>
                    <a:pt x="1" y="23"/>
                    <a:pt x="1" y="23"/>
                  </a:cubicBezTo>
                  <a:cubicBezTo>
                    <a:pt x="1" y="23"/>
                    <a:pt x="0" y="23"/>
                    <a:pt x="0" y="23"/>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52" name="Freeform 212"/>
            <p:cNvSpPr>
              <a:spLocks noEditPoints="1"/>
            </p:cNvSpPr>
            <p:nvPr/>
          </p:nvSpPr>
          <p:spPr bwMode="auto">
            <a:xfrm>
              <a:off x="6167438" y="6657976"/>
              <a:ext cx="49213" cy="61913"/>
            </a:xfrm>
            <a:custGeom>
              <a:avLst/>
              <a:gdLst>
                <a:gd name="T0" fmla="*/ 8 w 18"/>
                <a:gd name="T1" fmla="*/ 0 h 23"/>
                <a:gd name="T2" fmla="*/ 8 w 18"/>
                <a:gd name="T3" fmla="*/ 0 h 23"/>
                <a:gd name="T4" fmla="*/ 9 w 18"/>
                <a:gd name="T5" fmla="*/ 0 h 23"/>
                <a:gd name="T6" fmla="*/ 10 w 18"/>
                <a:gd name="T7" fmla="*/ 0 h 23"/>
                <a:gd name="T8" fmla="*/ 18 w 18"/>
                <a:gd name="T9" fmla="*/ 23 h 23"/>
                <a:gd name="T10" fmla="*/ 18 w 18"/>
                <a:gd name="T11" fmla="*/ 23 h 23"/>
                <a:gd name="T12" fmla="*/ 16 w 18"/>
                <a:gd name="T13" fmla="*/ 23 h 23"/>
                <a:gd name="T14" fmla="*/ 16 w 18"/>
                <a:gd name="T15" fmla="*/ 23 h 23"/>
                <a:gd name="T16" fmla="*/ 14 w 18"/>
                <a:gd name="T17" fmla="*/ 17 h 23"/>
                <a:gd name="T18" fmla="*/ 4 w 18"/>
                <a:gd name="T19" fmla="*/ 17 h 23"/>
                <a:gd name="T20" fmla="*/ 2 w 18"/>
                <a:gd name="T21" fmla="*/ 23 h 23"/>
                <a:gd name="T22" fmla="*/ 1 w 18"/>
                <a:gd name="T23" fmla="*/ 23 h 23"/>
                <a:gd name="T24" fmla="*/ 0 w 18"/>
                <a:gd name="T25" fmla="*/ 23 h 23"/>
                <a:gd name="T26" fmla="*/ 0 w 18"/>
                <a:gd name="T27" fmla="*/ 23 h 23"/>
                <a:gd name="T28" fmla="*/ 8 w 18"/>
                <a:gd name="T29" fmla="*/ 0 h 23"/>
                <a:gd name="T30" fmla="*/ 13 w 18"/>
                <a:gd name="T31" fmla="*/ 15 h 23"/>
                <a:gd name="T32" fmla="*/ 9 w 18"/>
                <a:gd name="T33" fmla="*/ 3 h 23"/>
                <a:gd name="T34" fmla="*/ 9 w 18"/>
                <a:gd name="T35" fmla="*/ 3 h 23"/>
                <a:gd name="T36" fmla="*/ 4 w 18"/>
                <a:gd name="T37" fmla="*/ 15 h 23"/>
                <a:gd name="T38" fmla="*/ 13 w 18"/>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3">
                  <a:moveTo>
                    <a:pt x="8" y="0"/>
                  </a:moveTo>
                  <a:cubicBezTo>
                    <a:pt x="8" y="0"/>
                    <a:pt x="8" y="0"/>
                    <a:pt x="8" y="0"/>
                  </a:cubicBezTo>
                  <a:cubicBezTo>
                    <a:pt x="9" y="0"/>
                    <a:pt x="9" y="0"/>
                    <a:pt x="9" y="0"/>
                  </a:cubicBezTo>
                  <a:cubicBezTo>
                    <a:pt x="10" y="0"/>
                    <a:pt x="10" y="0"/>
                    <a:pt x="10" y="0"/>
                  </a:cubicBezTo>
                  <a:cubicBezTo>
                    <a:pt x="18" y="23"/>
                    <a:pt x="18" y="23"/>
                    <a:pt x="18" y="23"/>
                  </a:cubicBezTo>
                  <a:cubicBezTo>
                    <a:pt x="18" y="23"/>
                    <a:pt x="18" y="23"/>
                    <a:pt x="18" y="23"/>
                  </a:cubicBezTo>
                  <a:cubicBezTo>
                    <a:pt x="16" y="23"/>
                    <a:pt x="16" y="23"/>
                    <a:pt x="16" y="23"/>
                  </a:cubicBezTo>
                  <a:cubicBezTo>
                    <a:pt x="16" y="23"/>
                    <a:pt x="16" y="23"/>
                    <a:pt x="16" y="23"/>
                  </a:cubicBezTo>
                  <a:cubicBezTo>
                    <a:pt x="14" y="17"/>
                    <a:pt x="14" y="17"/>
                    <a:pt x="14" y="17"/>
                  </a:cubicBezTo>
                  <a:cubicBezTo>
                    <a:pt x="4" y="17"/>
                    <a:pt x="4" y="17"/>
                    <a:pt x="4" y="17"/>
                  </a:cubicBezTo>
                  <a:cubicBezTo>
                    <a:pt x="2" y="23"/>
                    <a:pt x="2" y="23"/>
                    <a:pt x="2" y="23"/>
                  </a:cubicBezTo>
                  <a:cubicBezTo>
                    <a:pt x="2" y="23"/>
                    <a:pt x="1" y="23"/>
                    <a:pt x="1" y="23"/>
                  </a:cubicBezTo>
                  <a:cubicBezTo>
                    <a:pt x="0" y="23"/>
                    <a:pt x="0" y="23"/>
                    <a:pt x="0" y="23"/>
                  </a:cubicBezTo>
                  <a:cubicBezTo>
                    <a:pt x="0" y="23"/>
                    <a:pt x="0" y="23"/>
                    <a:pt x="0" y="23"/>
                  </a:cubicBezTo>
                  <a:lnTo>
                    <a:pt x="8" y="0"/>
                  </a:lnTo>
                  <a:close/>
                  <a:moveTo>
                    <a:pt x="13" y="15"/>
                  </a:moveTo>
                  <a:cubicBezTo>
                    <a:pt x="9" y="3"/>
                    <a:pt x="9" y="3"/>
                    <a:pt x="9" y="3"/>
                  </a:cubicBezTo>
                  <a:cubicBezTo>
                    <a:pt x="9" y="3"/>
                    <a:pt x="9" y="3"/>
                    <a:pt x="9" y="3"/>
                  </a:cubicBezTo>
                  <a:cubicBezTo>
                    <a:pt x="4" y="15"/>
                    <a:pt x="4" y="15"/>
                    <a:pt x="4" y="15"/>
                  </a:cubicBezTo>
                  <a:lnTo>
                    <a:pt x="13" y="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53" name="Freeform 213"/>
            <p:cNvSpPr>
              <a:spLocks noEditPoints="1"/>
            </p:cNvSpPr>
            <p:nvPr/>
          </p:nvSpPr>
          <p:spPr bwMode="auto">
            <a:xfrm>
              <a:off x="6246813" y="6657976"/>
              <a:ext cx="42863" cy="61913"/>
            </a:xfrm>
            <a:custGeom>
              <a:avLst/>
              <a:gdLst>
                <a:gd name="T0" fmla="*/ 14 w 16"/>
                <a:gd name="T1" fmla="*/ 23 h 23"/>
                <a:gd name="T2" fmla="*/ 13 w 16"/>
                <a:gd name="T3" fmla="*/ 23 h 23"/>
                <a:gd name="T4" fmla="*/ 8 w 16"/>
                <a:gd name="T5" fmla="*/ 13 h 23"/>
                <a:gd name="T6" fmla="*/ 8 w 16"/>
                <a:gd name="T7" fmla="*/ 13 h 23"/>
                <a:gd name="T8" fmla="*/ 2 w 16"/>
                <a:gd name="T9" fmla="*/ 13 h 23"/>
                <a:gd name="T10" fmla="*/ 2 w 16"/>
                <a:gd name="T11" fmla="*/ 13 h 23"/>
                <a:gd name="T12" fmla="*/ 2 w 16"/>
                <a:gd name="T13" fmla="*/ 23 h 23"/>
                <a:gd name="T14" fmla="*/ 2 w 16"/>
                <a:gd name="T15" fmla="*/ 23 h 23"/>
                <a:gd name="T16" fmla="*/ 0 w 16"/>
                <a:gd name="T17" fmla="*/ 23 h 23"/>
                <a:gd name="T18" fmla="*/ 0 w 16"/>
                <a:gd name="T19" fmla="*/ 23 h 23"/>
                <a:gd name="T20" fmla="*/ 0 w 16"/>
                <a:gd name="T21" fmla="*/ 0 h 23"/>
                <a:gd name="T22" fmla="*/ 0 w 16"/>
                <a:gd name="T23" fmla="*/ 0 h 23"/>
                <a:gd name="T24" fmla="*/ 8 w 16"/>
                <a:gd name="T25" fmla="*/ 0 h 23"/>
                <a:gd name="T26" fmla="*/ 15 w 16"/>
                <a:gd name="T27" fmla="*/ 7 h 23"/>
                <a:gd name="T28" fmla="*/ 10 w 16"/>
                <a:gd name="T29" fmla="*/ 13 h 23"/>
                <a:gd name="T30" fmla="*/ 15 w 16"/>
                <a:gd name="T31" fmla="*/ 23 h 23"/>
                <a:gd name="T32" fmla="*/ 15 w 16"/>
                <a:gd name="T33" fmla="*/ 23 h 23"/>
                <a:gd name="T34" fmla="*/ 14 w 16"/>
                <a:gd name="T35" fmla="*/ 23 h 23"/>
                <a:gd name="T36" fmla="*/ 13 w 16"/>
                <a:gd name="T37" fmla="*/ 7 h 23"/>
                <a:gd name="T38" fmla="*/ 8 w 16"/>
                <a:gd name="T39" fmla="*/ 2 h 23"/>
                <a:gd name="T40" fmla="*/ 2 w 16"/>
                <a:gd name="T41" fmla="*/ 2 h 23"/>
                <a:gd name="T42" fmla="*/ 2 w 16"/>
                <a:gd name="T43" fmla="*/ 2 h 23"/>
                <a:gd name="T44" fmla="*/ 2 w 16"/>
                <a:gd name="T45" fmla="*/ 11 h 23"/>
                <a:gd name="T46" fmla="*/ 2 w 16"/>
                <a:gd name="T47" fmla="*/ 11 h 23"/>
                <a:gd name="T48" fmla="*/ 8 w 16"/>
                <a:gd name="T49" fmla="*/ 11 h 23"/>
                <a:gd name="T50" fmla="*/ 13 w 16"/>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3">
                  <a:moveTo>
                    <a:pt x="14" y="23"/>
                  </a:moveTo>
                  <a:cubicBezTo>
                    <a:pt x="13" y="23"/>
                    <a:pt x="13" y="23"/>
                    <a:pt x="13" y="23"/>
                  </a:cubicBezTo>
                  <a:cubicBezTo>
                    <a:pt x="8" y="13"/>
                    <a:pt x="8" y="13"/>
                    <a:pt x="8" y="13"/>
                  </a:cubicBezTo>
                  <a:cubicBezTo>
                    <a:pt x="8" y="13"/>
                    <a:pt x="8" y="13"/>
                    <a:pt x="8" y="13"/>
                  </a:cubicBezTo>
                  <a:cubicBezTo>
                    <a:pt x="2" y="13"/>
                    <a:pt x="2" y="13"/>
                    <a:pt x="2" y="13"/>
                  </a:cubicBezTo>
                  <a:cubicBezTo>
                    <a:pt x="2" y="13"/>
                    <a:pt x="2" y="13"/>
                    <a:pt x="2" y="13"/>
                  </a:cubicBezTo>
                  <a:cubicBezTo>
                    <a:pt x="2" y="23"/>
                    <a:pt x="2" y="23"/>
                    <a:pt x="2" y="23"/>
                  </a:cubicBezTo>
                  <a:cubicBezTo>
                    <a:pt x="2" y="23"/>
                    <a:pt x="2" y="23"/>
                    <a:pt x="2" y="23"/>
                  </a:cubicBezTo>
                  <a:cubicBezTo>
                    <a:pt x="0" y="23"/>
                    <a:pt x="0" y="23"/>
                    <a:pt x="0" y="23"/>
                  </a:cubicBezTo>
                  <a:cubicBezTo>
                    <a:pt x="0" y="23"/>
                    <a:pt x="0" y="23"/>
                    <a:pt x="0" y="23"/>
                  </a:cubicBezTo>
                  <a:cubicBezTo>
                    <a:pt x="0" y="0"/>
                    <a:pt x="0" y="0"/>
                    <a:pt x="0" y="0"/>
                  </a:cubicBezTo>
                  <a:cubicBezTo>
                    <a:pt x="0" y="0"/>
                    <a:pt x="0" y="0"/>
                    <a:pt x="0" y="0"/>
                  </a:cubicBezTo>
                  <a:cubicBezTo>
                    <a:pt x="8" y="0"/>
                    <a:pt x="8" y="0"/>
                    <a:pt x="8" y="0"/>
                  </a:cubicBezTo>
                  <a:cubicBezTo>
                    <a:pt x="12" y="0"/>
                    <a:pt x="15" y="3"/>
                    <a:pt x="15" y="7"/>
                  </a:cubicBezTo>
                  <a:cubicBezTo>
                    <a:pt x="15" y="10"/>
                    <a:pt x="13" y="12"/>
                    <a:pt x="10" y="13"/>
                  </a:cubicBezTo>
                  <a:cubicBezTo>
                    <a:pt x="15" y="23"/>
                    <a:pt x="15" y="23"/>
                    <a:pt x="15" y="23"/>
                  </a:cubicBezTo>
                  <a:cubicBezTo>
                    <a:pt x="16" y="23"/>
                    <a:pt x="15" y="23"/>
                    <a:pt x="15" y="23"/>
                  </a:cubicBezTo>
                  <a:lnTo>
                    <a:pt x="14" y="23"/>
                  </a:lnTo>
                  <a:close/>
                  <a:moveTo>
                    <a:pt x="13" y="7"/>
                  </a:moveTo>
                  <a:cubicBezTo>
                    <a:pt x="13" y="4"/>
                    <a:pt x="11" y="2"/>
                    <a:pt x="8" y="2"/>
                  </a:cubicBezTo>
                  <a:cubicBezTo>
                    <a:pt x="2" y="2"/>
                    <a:pt x="2" y="2"/>
                    <a:pt x="2" y="2"/>
                  </a:cubicBezTo>
                  <a:cubicBezTo>
                    <a:pt x="2" y="2"/>
                    <a:pt x="2" y="2"/>
                    <a:pt x="2" y="2"/>
                  </a:cubicBezTo>
                  <a:cubicBezTo>
                    <a:pt x="2" y="11"/>
                    <a:pt x="2" y="11"/>
                    <a:pt x="2" y="11"/>
                  </a:cubicBezTo>
                  <a:cubicBezTo>
                    <a:pt x="2" y="11"/>
                    <a:pt x="2" y="11"/>
                    <a:pt x="2" y="11"/>
                  </a:cubicBezTo>
                  <a:cubicBezTo>
                    <a:pt x="8" y="11"/>
                    <a:pt x="8" y="11"/>
                    <a:pt x="8" y="11"/>
                  </a:cubicBezTo>
                  <a:cubicBezTo>
                    <a:pt x="11" y="11"/>
                    <a:pt x="13" y="9"/>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54" name="Freeform 214"/>
            <p:cNvSpPr>
              <a:spLocks/>
            </p:cNvSpPr>
            <p:nvPr/>
          </p:nvSpPr>
          <p:spPr bwMode="auto">
            <a:xfrm>
              <a:off x="6323013" y="6657976"/>
              <a:ext cx="42863" cy="61913"/>
            </a:xfrm>
            <a:custGeom>
              <a:avLst/>
              <a:gdLst>
                <a:gd name="T0" fmla="*/ 0 w 16"/>
                <a:gd name="T1" fmla="*/ 0 h 23"/>
                <a:gd name="T2" fmla="*/ 0 w 16"/>
                <a:gd name="T3" fmla="*/ 0 h 23"/>
                <a:gd name="T4" fmla="*/ 1 w 16"/>
                <a:gd name="T5" fmla="*/ 0 h 23"/>
                <a:gd name="T6" fmla="*/ 2 w 16"/>
                <a:gd name="T7" fmla="*/ 0 h 23"/>
                <a:gd name="T8" fmla="*/ 2 w 16"/>
                <a:gd name="T9" fmla="*/ 14 h 23"/>
                <a:gd name="T10" fmla="*/ 13 w 16"/>
                <a:gd name="T11" fmla="*/ 0 h 23"/>
                <a:gd name="T12" fmla="*/ 13 w 16"/>
                <a:gd name="T13" fmla="*/ 0 h 23"/>
                <a:gd name="T14" fmla="*/ 15 w 16"/>
                <a:gd name="T15" fmla="*/ 0 h 23"/>
                <a:gd name="T16" fmla="*/ 15 w 16"/>
                <a:gd name="T17" fmla="*/ 1 h 23"/>
                <a:gd name="T18" fmla="*/ 8 w 16"/>
                <a:gd name="T19" fmla="*/ 9 h 23"/>
                <a:gd name="T20" fmla="*/ 15 w 16"/>
                <a:gd name="T21" fmla="*/ 23 h 23"/>
                <a:gd name="T22" fmla="*/ 15 w 16"/>
                <a:gd name="T23" fmla="*/ 23 h 23"/>
                <a:gd name="T24" fmla="*/ 14 w 16"/>
                <a:gd name="T25" fmla="*/ 23 h 23"/>
                <a:gd name="T26" fmla="*/ 13 w 16"/>
                <a:gd name="T27" fmla="*/ 23 h 23"/>
                <a:gd name="T28" fmla="*/ 6 w 16"/>
                <a:gd name="T29" fmla="*/ 11 h 23"/>
                <a:gd name="T30" fmla="*/ 2 w 16"/>
                <a:gd name="T31" fmla="*/ 16 h 23"/>
                <a:gd name="T32" fmla="*/ 2 w 16"/>
                <a:gd name="T33" fmla="*/ 23 h 23"/>
                <a:gd name="T34" fmla="*/ 1 w 16"/>
                <a:gd name="T35" fmla="*/ 23 h 23"/>
                <a:gd name="T36" fmla="*/ 0 w 16"/>
                <a:gd name="T37" fmla="*/ 23 h 23"/>
                <a:gd name="T38" fmla="*/ 0 w 16"/>
                <a:gd name="T39" fmla="*/ 23 h 23"/>
                <a:gd name="T40" fmla="*/ 0 w 16"/>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3">
                  <a:moveTo>
                    <a:pt x="0" y="0"/>
                  </a:moveTo>
                  <a:cubicBezTo>
                    <a:pt x="0" y="0"/>
                    <a:pt x="0" y="0"/>
                    <a:pt x="0" y="0"/>
                  </a:cubicBezTo>
                  <a:cubicBezTo>
                    <a:pt x="1" y="0"/>
                    <a:pt x="1" y="0"/>
                    <a:pt x="1" y="0"/>
                  </a:cubicBezTo>
                  <a:cubicBezTo>
                    <a:pt x="1" y="0"/>
                    <a:pt x="2" y="0"/>
                    <a:pt x="2" y="0"/>
                  </a:cubicBezTo>
                  <a:cubicBezTo>
                    <a:pt x="2" y="14"/>
                    <a:pt x="2" y="14"/>
                    <a:pt x="2" y="14"/>
                  </a:cubicBezTo>
                  <a:cubicBezTo>
                    <a:pt x="13" y="0"/>
                    <a:pt x="13" y="0"/>
                    <a:pt x="13" y="0"/>
                  </a:cubicBezTo>
                  <a:cubicBezTo>
                    <a:pt x="13" y="0"/>
                    <a:pt x="13" y="0"/>
                    <a:pt x="13" y="0"/>
                  </a:cubicBezTo>
                  <a:cubicBezTo>
                    <a:pt x="15" y="0"/>
                    <a:pt x="15" y="0"/>
                    <a:pt x="15" y="0"/>
                  </a:cubicBezTo>
                  <a:cubicBezTo>
                    <a:pt x="15" y="0"/>
                    <a:pt x="15" y="0"/>
                    <a:pt x="15" y="1"/>
                  </a:cubicBezTo>
                  <a:cubicBezTo>
                    <a:pt x="8" y="9"/>
                    <a:pt x="8" y="9"/>
                    <a:pt x="8" y="9"/>
                  </a:cubicBezTo>
                  <a:cubicBezTo>
                    <a:pt x="15" y="23"/>
                    <a:pt x="15" y="23"/>
                    <a:pt x="15" y="23"/>
                  </a:cubicBezTo>
                  <a:cubicBezTo>
                    <a:pt x="16" y="23"/>
                    <a:pt x="16" y="23"/>
                    <a:pt x="15" y="23"/>
                  </a:cubicBezTo>
                  <a:cubicBezTo>
                    <a:pt x="14" y="23"/>
                    <a:pt x="14" y="23"/>
                    <a:pt x="14" y="23"/>
                  </a:cubicBezTo>
                  <a:cubicBezTo>
                    <a:pt x="14" y="23"/>
                    <a:pt x="13" y="23"/>
                    <a:pt x="13" y="23"/>
                  </a:cubicBezTo>
                  <a:cubicBezTo>
                    <a:pt x="6" y="11"/>
                    <a:pt x="6" y="11"/>
                    <a:pt x="6" y="11"/>
                  </a:cubicBezTo>
                  <a:cubicBezTo>
                    <a:pt x="2" y="16"/>
                    <a:pt x="2" y="16"/>
                    <a:pt x="2" y="16"/>
                  </a:cubicBezTo>
                  <a:cubicBezTo>
                    <a:pt x="2" y="23"/>
                    <a:pt x="2" y="23"/>
                    <a:pt x="2" y="23"/>
                  </a:cubicBezTo>
                  <a:cubicBezTo>
                    <a:pt x="2" y="23"/>
                    <a:pt x="1" y="23"/>
                    <a:pt x="1" y="23"/>
                  </a:cubicBezTo>
                  <a:cubicBezTo>
                    <a:pt x="0" y="23"/>
                    <a:pt x="0" y="23"/>
                    <a:pt x="0" y="23"/>
                  </a:cubicBezTo>
                  <a:cubicBezTo>
                    <a:pt x="0" y="23"/>
                    <a:pt x="0" y="23"/>
                    <a:pt x="0" y="23"/>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55" name="Freeform 215"/>
            <p:cNvSpPr>
              <a:spLocks/>
            </p:cNvSpPr>
            <p:nvPr/>
          </p:nvSpPr>
          <p:spPr bwMode="auto">
            <a:xfrm>
              <a:off x="6083300" y="5922963"/>
              <a:ext cx="209550" cy="411163"/>
            </a:xfrm>
            <a:custGeom>
              <a:avLst/>
              <a:gdLst>
                <a:gd name="T0" fmla="*/ 77 w 77"/>
                <a:gd name="T1" fmla="*/ 123 h 151"/>
                <a:gd name="T2" fmla="*/ 61 w 77"/>
                <a:gd name="T3" fmla="*/ 115 h 151"/>
                <a:gd name="T4" fmla="*/ 46 w 77"/>
                <a:gd name="T5" fmla="*/ 52 h 151"/>
                <a:gd name="T6" fmla="*/ 54 w 77"/>
                <a:gd name="T7" fmla="*/ 0 h 151"/>
                <a:gd name="T8" fmla="*/ 53 w 77"/>
                <a:gd name="T9" fmla="*/ 0 h 151"/>
                <a:gd name="T10" fmla="*/ 30 w 77"/>
                <a:gd name="T11" fmla="*/ 57 h 151"/>
                <a:gd name="T12" fmla="*/ 45 w 77"/>
                <a:gd name="T13" fmla="*/ 151 h 151"/>
                <a:gd name="T14" fmla="*/ 77 w 77"/>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51">
                  <a:moveTo>
                    <a:pt x="77" y="123"/>
                  </a:moveTo>
                  <a:cubicBezTo>
                    <a:pt x="73" y="121"/>
                    <a:pt x="68" y="119"/>
                    <a:pt x="61" y="115"/>
                  </a:cubicBezTo>
                  <a:cubicBezTo>
                    <a:pt x="40" y="103"/>
                    <a:pt x="34" y="84"/>
                    <a:pt x="46" y="52"/>
                  </a:cubicBezTo>
                  <a:cubicBezTo>
                    <a:pt x="52" y="33"/>
                    <a:pt x="56" y="17"/>
                    <a:pt x="54" y="0"/>
                  </a:cubicBezTo>
                  <a:cubicBezTo>
                    <a:pt x="54" y="0"/>
                    <a:pt x="53" y="0"/>
                    <a:pt x="53" y="0"/>
                  </a:cubicBezTo>
                  <a:cubicBezTo>
                    <a:pt x="52" y="21"/>
                    <a:pt x="44" y="34"/>
                    <a:pt x="30" y="57"/>
                  </a:cubicBezTo>
                  <a:cubicBezTo>
                    <a:pt x="0" y="105"/>
                    <a:pt x="31" y="140"/>
                    <a:pt x="45" y="151"/>
                  </a:cubicBezTo>
                  <a:cubicBezTo>
                    <a:pt x="58" y="144"/>
                    <a:pt x="69" y="135"/>
                    <a:pt x="77" y="1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56" name="Freeform 216"/>
            <p:cNvSpPr>
              <a:spLocks/>
            </p:cNvSpPr>
            <p:nvPr/>
          </p:nvSpPr>
          <p:spPr bwMode="auto">
            <a:xfrm>
              <a:off x="5961063" y="5911851"/>
              <a:ext cx="252413" cy="446088"/>
            </a:xfrm>
            <a:custGeom>
              <a:avLst/>
              <a:gdLst>
                <a:gd name="T0" fmla="*/ 61 w 93"/>
                <a:gd name="T1" fmla="*/ 59 h 164"/>
                <a:gd name="T2" fmla="*/ 93 w 93"/>
                <a:gd name="T3" fmla="*/ 1 h 164"/>
                <a:gd name="T4" fmla="*/ 93 w 93"/>
                <a:gd name="T5" fmla="*/ 0 h 164"/>
                <a:gd name="T6" fmla="*/ 39 w 93"/>
                <a:gd name="T7" fmla="*/ 58 h 164"/>
                <a:gd name="T8" fmla="*/ 12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2" y="19"/>
                    <a:pt x="93" y="1"/>
                  </a:cubicBezTo>
                  <a:cubicBezTo>
                    <a:pt x="93" y="0"/>
                    <a:pt x="93" y="0"/>
                    <a:pt x="93" y="0"/>
                  </a:cubicBezTo>
                  <a:cubicBezTo>
                    <a:pt x="87" y="23"/>
                    <a:pt x="74" y="34"/>
                    <a:pt x="39" y="58"/>
                  </a:cubicBezTo>
                  <a:cubicBezTo>
                    <a:pt x="0" y="83"/>
                    <a:pt x="2" y="127"/>
                    <a:pt x="12" y="154"/>
                  </a:cubicBezTo>
                  <a:cubicBezTo>
                    <a:pt x="24" y="160"/>
                    <a:pt x="37" y="164"/>
                    <a:pt x="51" y="164"/>
                  </a:cubicBezTo>
                  <a:cubicBezTo>
                    <a:pt x="54" y="164"/>
                    <a:pt x="57" y="164"/>
                    <a:pt x="60" y="163"/>
                  </a:cubicBezTo>
                  <a:cubicBezTo>
                    <a:pt x="33" y="122"/>
                    <a:pt x="35" y="90"/>
                    <a:pt x="61" y="5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57" name="Freeform 217"/>
            <p:cNvSpPr>
              <a:spLocks/>
            </p:cNvSpPr>
            <p:nvPr/>
          </p:nvSpPr>
          <p:spPr bwMode="auto">
            <a:xfrm>
              <a:off x="5864225" y="5907088"/>
              <a:ext cx="336550" cy="361950"/>
            </a:xfrm>
            <a:custGeom>
              <a:avLst/>
              <a:gdLst>
                <a:gd name="T0" fmla="*/ 83 w 124"/>
                <a:gd name="T1" fmla="*/ 41 h 133"/>
                <a:gd name="T2" fmla="*/ 124 w 124"/>
                <a:gd name="T3" fmla="*/ 0 h 133"/>
                <a:gd name="T4" fmla="*/ 124 w 124"/>
                <a:gd name="T5" fmla="*/ 0 h 133"/>
                <a:gd name="T6" fmla="*/ 52 w 124"/>
                <a:gd name="T7" fmla="*/ 32 h 133"/>
                <a:gd name="T8" fmla="*/ 2 w 124"/>
                <a:gd name="T9" fmla="*/ 64 h 133"/>
                <a:gd name="T10" fmla="*/ 0 w 124"/>
                <a:gd name="T11" fmla="*/ 79 h 133"/>
                <a:gd name="T12" fmla="*/ 20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9" y="30"/>
                    <a:pt x="121" y="13"/>
                    <a:pt x="124" y="0"/>
                  </a:cubicBezTo>
                  <a:cubicBezTo>
                    <a:pt x="124" y="0"/>
                    <a:pt x="124" y="0"/>
                    <a:pt x="124" y="0"/>
                  </a:cubicBezTo>
                  <a:cubicBezTo>
                    <a:pt x="112" y="23"/>
                    <a:pt x="90" y="27"/>
                    <a:pt x="52" y="32"/>
                  </a:cubicBezTo>
                  <a:cubicBezTo>
                    <a:pt x="30" y="35"/>
                    <a:pt x="12" y="48"/>
                    <a:pt x="2" y="64"/>
                  </a:cubicBezTo>
                  <a:cubicBezTo>
                    <a:pt x="1" y="69"/>
                    <a:pt x="0" y="74"/>
                    <a:pt x="0" y="79"/>
                  </a:cubicBezTo>
                  <a:cubicBezTo>
                    <a:pt x="0" y="99"/>
                    <a:pt x="8" y="118"/>
                    <a:pt x="20" y="133"/>
                  </a:cubicBezTo>
                  <a:cubicBezTo>
                    <a:pt x="19" y="68"/>
                    <a:pt x="52" y="54"/>
                    <a:pt x="83" y="4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grpSp>
    </p:spTree>
    <p:extLst>
      <p:ext uri="{BB962C8B-B14F-4D97-AF65-F5344CB8AC3E}">
        <p14:creationId xmlns:p14="http://schemas.microsoft.com/office/powerpoint/2010/main" val="1274124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AU_POWERPOINT_16_9_DK" id="{A9314A11-232B-44AD-B463-DA388C6E1084}" vid="{3915CC49-FE55-4B7B-B842-2A7014111CFD}"/>
    </a:ext>
  </a:extLst>
</a:theme>
</file>

<file path=ppt/theme/theme2.xml><?xml version="1.0" encoding="utf-8"?>
<a:theme xmlns:a="http://schemas.openxmlformats.org/drawingml/2006/main" name="AAU PowerPoint - Blue">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AU_POWERPOINT_16_9_DK" id="{A9314A11-232B-44AD-B463-DA388C6E1084}" vid="{9317A137-B940-47C4-9CBA-CAC799E9FD8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44811465383E943B92E1D8FB4ACE096" ma:contentTypeVersion="0" ma:contentTypeDescription="Opret et nyt dokument." ma:contentTypeScope="" ma:versionID="ee7ec91fd553efe109c13db3664ae448">
  <xsd:schema xmlns:xsd="http://www.w3.org/2001/XMLSchema" xmlns:xs="http://www.w3.org/2001/XMLSchema" xmlns:p="http://schemas.microsoft.com/office/2006/metadata/properties" targetNamespace="http://schemas.microsoft.com/office/2006/metadata/properties" ma:root="true" ma:fieldsID="dfad7e647da05e021f67e823bc559cb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603602-65E0-48FA-BF06-563C46D1CC25}">
  <ds:schemaRefs>
    <ds:schemaRef ds:uri="http://schemas.microsoft.com/office/2006/metadata/properties"/>
    <ds:schemaRef ds:uri="http://schemas.openxmlformats.org/package/2006/metadata/core-properties"/>
    <ds:schemaRef ds:uri="http://purl.org/dc/terms/"/>
    <ds:schemaRef ds:uri="http://purl.org/dc/elements/1.1/"/>
    <ds:schemaRef ds:uri="http://www.w3.org/XML/1998/namespace"/>
    <ds:schemaRef ds:uri="http://purl.org/dc/dcmitype/"/>
    <ds:schemaRef ds:uri="http://schemas.microsoft.com/office/infopath/2007/PartnerControls"/>
    <ds:schemaRef ds:uri="http://schemas.microsoft.com/office/2006/documentManagement/types"/>
  </ds:schemaRefs>
</ds:datastoreItem>
</file>

<file path=customXml/itemProps2.xml><?xml version="1.0" encoding="utf-8"?>
<ds:datastoreItem xmlns:ds="http://schemas.openxmlformats.org/officeDocument/2006/customXml" ds:itemID="{500C86E2-2A55-4D44-88C9-25660FD1B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0FA39FA-C90B-44C5-8395-0F72C2D9FD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AAU 16_9 (DA)</Template>
  <TotalTime>852</TotalTime>
  <Words>417</Words>
  <Application>Microsoft Office PowerPoint</Application>
  <PresentationFormat>Widescreen</PresentationFormat>
  <Paragraphs>101</Paragraphs>
  <Slides>12</Slides>
  <Notes>4</Notes>
  <HiddenSlides>0</HiddenSlides>
  <MMClips>0</MMClips>
  <ScaleCrop>false</ScaleCrop>
  <HeadingPairs>
    <vt:vector size="6" baseType="variant">
      <vt:variant>
        <vt:lpstr>Benyttede skrifttyper</vt:lpstr>
      </vt:variant>
      <vt:variant>
        <vt:i4>6</vt:i4>
      </vt:variant>
      <vt:variant>
        <vt:lpstr>Tema</vt:lpstr>
      </vt:variant>
      <vt:variant>
        <vt:i4>2</vt:i4>
      </vt:variant>
      <vt:variant>
        <vt:lpstr>Slidetitler</vt:lpstr>
      </vt:variant>
      <vt:variant>
        <vt:i4>12</vt:i4>
      </vt:variant>
    </vt:vector>
  </HeadingPairs>
  <TitlesOfParts>
    <vt:vector size="20" baseType="lpstr">
      <vt:lpstr>Arial</vt:lpstr>
      <vt:lpstr>Arial Black</vt:lpstr>
      <vt:lpstr>Calibri</vt:lpstr>
      <vt:lpstr>Montserrat Medium</vt:lpstr>
      <vt:lpstr>Symbol</vt:lpstr>
      <vt:lpstr>Times New Roman</vt:lpstr>
      <vt:lpstr>AAU PowerPoint</vt:lpstr>
      <vt:lpstr>AAU PowerPoint - Blue</vt:lpstr>
      <vt:lpstr>Institutråd Materials and Production</vt:lpstr>
      <vt:lpstr>Change in budget oportunities from 2018 to 2019 at ENG</vt:lpstr>
      <vt:lpstr>First prognoses for 2019 to 2021</vt:lpstr>
      <vt:lpstr>PowerPoint-præsentation</vt:lpstr>
      <vt:lpstr>Justeringer af økonomi og aktiviteter</vt:lpstr>
      <vt:lpstr>Consequences in M&amp;P</vt:lpstr>
      <vt:lpstr>Procesplan</vt:lpstr>
      <vt:lpstr>Actions to minimize personnel reductions</vt:lpstr>
      <vt:lpstr>INSTITUT FOR KEMI OG BIOVIDENSKAB INSTITUT FOR MATERIALER OG PRODUKTION - PHASE OUT OF ACTIVITIES IN COPENHAGEN</vt:lpstr>
      <vt:lpstr>PHASE OUT OF ACTIVITIES AT BIO AND M&amp;P IN CPH</vt:lpstr>
      <vt:lpstr>Focus on strong environments</vt:lpstr>
      <vt:lpstr>Tilpasning af uddannelsesopgaver</vt:lpstr>
    </vt:vector>
  </TitlesOfParts>
  <Company>Aalborg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2019</dc:title>
  <dc:creator>Sanne Holm Nielsen</dc:creator>
  <cp:lastModifiedBy>Lisbeth Fredberg</cp:lastModifiedBy>
  <cp:revision>57</cp:revision>
  <cp:lastPrinted>2018-11-13T12:17:59Z</cp:lastPrinted>
  <dcterms:created xsi:type="dcterms:W3CDTF">2018-11-13T07:38:51Z</dcterms:created>
  <dcterms:modified xsi:type="dcterms:W3CDTF">2018-12-12T14:45:53Z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0x010100B44811465383E943B92E1D8FB4ACE096</vt:lpwstr>
  </property>
</Properties>
</file>