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78" r:id="rId5"/>
    <p:sldMasterId id="2147484093" r:id="rId6"/>
    <p:sldMasterId id="2147484110" r:id="rId7"/>
    <p:sldMasterId id="2147484132" r:id="rId8"/>
  </p:sldMasterIdLst>
  <p:notesMasterIdLst>
    <p:notesMasterId r:id="rId13"/>
  </p:notesMasterIdLst>
  <p:handoutMasterIdLst>
    <p:handoutMasterId r:id="rId14"/>
  </p:handoutMasterIdLst>
  <p:sldIdLst>
    <p:sldId id="429" r:id="rId9"/>
    <p:sldId id="431" r:id="rId10"/>
    <p:sldId id="430" r:id="rId11"/>
    <p:sldId id="432" r:id="rId12"/>
  </p:sldIdLst>
  <p:sldSz cx="12192000" cy="6858000"/>
  <p:notesSz cx="6794500" cy="9906000"/>
  <p:defaultTextStyle>
    <a:defPPr rtl="0">
      <a:defRPr lang="en-gb"/>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 møde 8. september 2021" id="{705054ED-DB56-FA4C-BB16-D35BDEFFF4C1}">
          <p14:sldIdLst>
            <p14:sldId id="429"/>
            <p14:sldId id="431"/>
            <p14:sldId id="430"/>
            <p14:sldId id="432"/>
          </p14:sldIdLst>
        </p14:section>
      </p14:sectionLst>
    </p:ext>
    <p:ext uri="{EFAFB233-063F-42B5-8137-9DF3F51BA10A}">
      <p15:sldGuideLst xmlns:p15="http://schemas.microsoft.com/office/powerpoint/2012/main">
        <p15:guide id="1" orient="horz" pos="1480" userDrawn="1">
          <p15:clr>
            <a:srgbClr val="A4A3A4"/>
          </p15:clr>
        </p15:guide>
        <p15:guide id="2" pos="3840">
          <p15:clr>
            <a:srgbClr val="A4A3A4"/>
          </p15:clr>
        </p15:guide>
        <p15:guide id="3" pos="3704"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e Hartmann" initials="LH" lastIdx="4" clrIdx="0"/>
  <p:cmAuthor id="1" name="Lise Thorup-Pedersen" initials="LT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5E9695"/>
    <a:srgbClr val="9DBB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1224" autoAdjust="0"/>
  </p:normalViewPr>
  <p:slideViewPr>
    <p:cSldViewPr snapToGrid="0" snapToObjects="1">
      <p:cViewPr varScale="1">
        <p:scale>
          <a:sx n="119" d="100"/>
          <a:sy n="119" d="100"/>
        </p:scale>
        <p:origin x="156" y="96"/>
      </p:cViewPr>
      <p:guideLst>
        <p:guide orient="horz" pos="1480"/>
        <p:guide pos="3840"/>
        <p:guide pos="370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tte Bach" userId="6784b316-9f89-42fd-b3bf-841b75cdb74c" providerId="ADAL" clId="{6EC23DA2-BAC1-4E21-A1FA-AC5FAC90C5B4}"/>
    <pc:docChg chg="custSel modSld">
      <pc:chgData name="Gitte Bach" userId="6784b316-9f89-42fd-b3bf-841b75cdb74c" providerId="ADAL" clId="{6EC23DA2-BAC1-4E21-A1FA-AC5FAC90C5B4}" dt="2022-05-10T11:12:03.571" v="6" actId="20577"/>
      <pc:docMkLst>
        <pc:docMk/>
      </pc:docMkLst>
      <pc:sldChg chg="modSp">
        <pc:chgData name="Gitte Bach" userId="6784b316-9f89-42fd-b3bf-841b75cdb74c" providerId="ADAL" clId="{6EC23DA2-BAC1-4E21-A1FA-AC5FAC90C5B4}" dt="2022-05-10T11:11:17.871" v="0" actId="20577"/>
        <pc:sldMkLst>
          <pc:docMk/>
          <pc:sldMk cId="2798673162" sldId="431"/>
        </pc:sldMkLst>
        <pc:graphicFrameChg chg="mod">
          <ac:chgData name="Gitte Bach" userId="6784b316-9f89-42fd-b3bf-841b75cdb74c" providerId="ADAL" clId="{6EC23DA2-BAC1-4E21-A1FA-AC5FAC90C5B4}" dt="2022-05-10T11:11:17.871" v="0" actId="20577"/>
          <ac:graphicFrameMkLst>
            <pc:docMk/>
            <pc:sldMk cId="2798673162" sldId="431"/>
            <ac:graphicFrameMk id="8" creationId="{A91B6B59-939A-4ADB-A934-005F61E79F2D}"/>
          </ac:graphicFrameMkLst>
        </pc:graphicFrameChg>
      </pc:sldChg>
      <pc:sldChg chg="addSp delSp modSp mod">
        <pc:chgData name="Gitte Bach" userId="6784b316-9f89-42fd-b3bf-841b75cdb74c" providerId="ADAL" clId="{6EC23DA2-BAC1-4E21-A1FA-AC5FAC90C5B4}" dt="2022-05-10T11:12:03.571" v="6" actId="20577"/>
        <pc:sldMkLst>
          <pc:docMk/>
          <pc:sldMk cId="1150278197" sldId="432"/>
        </pc:sldMkLst>
        <pc:graphicFrameChg chg="del">
          <ac:chgData name="Gitte Bach" userId="6784b316-9f89-42fd-b3bf-841b75cdb74c" providerId="ADAL" clId="{6EC23DA2-BAC1-4E21-A1FA-AC5FAC90C5B4}" dt="2022-05-10T11:11:31.352" v="1" actId="478"/>
          <ac:graphicFrameMkLst>
            <pc:docMk/>
            <pc:sldMk cId="1150278197" sldId="432"/>
            <ac:graphicFrameMk id="7" creationId="{449F6D62-02C7-4217-89C3-CEF37C47361C}"/>
          </ac:graphicFrameMkLst>
        </pc:graphicFrameChg>
        <pc:graphicFrameChg chg="add mod">
          <ac:chgData name="Gitte Bach" userId="6784b316-9f89-42fd-b3bf-841b75cdb74c" providerId="ADAL" clId="{6EC23DA2-BAC1-4E21-A1FA-AC5FAC90C5B4}" dt="2022-05-10T11:12:03.571" v="6" actId="20577"/>
          <ac:graphicFrameMkLst>
            <pc:docMk/>
            <pc:sldMk cId="1150278197" sldId="432"/>
            <ac:graphicFrameMk id="8" creationId="{449F6D62-02C7-4217-89C3-CEF37C47361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400" b="0" i="0" baseline="0">
                <a:effectLst/>
              </a:rPr>
              <a:t>Fordeling af undervisning-vejledning og koordinatortimer MP.</a:t>
            </a:r>
          </a:p>
          <a:p>
            <a:pPr>
              <a:defRPr/>
            </a:pPr>
            <a:r>
              <a:rPr lang="da-DK" sz="1400" b="0" i="0" baseline="0">
                <a:effectLst/>
              </a:rPr>
              <a:t>Campus: Aalborg - Periode: F21-E21</a:t>
            </a:r>
            <a:endParaRPr lang="da-DK" sz="1400">
              <a:effectLst/>
            </a:endParaRPr>
          </a:p>
        </c:rich>
      </c:tx>
      <c:layout>
        <c:manualLayout>
          <c:xMode val="edge"/>
          <c:yMode val="edge"/>
          <c:x val="0.22247258604455952"/>
          <c:y val="2.02595697553337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FE-4C48-A3C9-049ACF7385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FE-4C48-A3C9-049ACF7385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FE-4C48-A3C9-049ACF7385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EFE-4C48-A3C9-049ACF73856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EFE-4C48-A3C9-049ACF73856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EFE-4C48-A3C9-049ACF73856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EFE-4C48-A3C9-049ACF73856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EFE-4C48-A3C9-049ACF73856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EFE-4C48-A3C9-049ACF73856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3EFE-4C48-A3C9-049ACF738563}"/>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3EFE-4C48-A3C9-049ACF738563}"/>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3EFE-4C48-A3C9-049ACF738563}"/>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3EFE-4C48-A3C9-049ACF738563}"/>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3EFE-4C48-A3C9-049ACF738563}"/>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3EFE-4C48-A3C9-049ACF738563}"/>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3EFE-4C48-A3C9-049ACF738563}"/>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3EFE-4C48-A3C9-049ACF73856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'Alle-VIP'!$G$4:$G$20</c:f>
              <c:strCache>
                <c:ptCount val="17"/>
                <c:pt idx="0">
                  <c:v>0</c:v>
                </c:pt>
                <c:pt idx="1">
                  <c:v>1-100</c:v>
                </c:pt>
                <c:pt idx="2">
                  <c:v>101-200</c:v>
                </c:pt>
                <c:pt idx="3">
                  <c:v>201-300</c:v>
                </c:pt>
                <c:pt idx="4">
                  <c:v>301-400</c:v>
                </c:pt>
                <c:pt idx="5">
                  <c:v>401-500</c:v>
                </c:pt>
                <c:pt idx="6">
                  <c:v>501-600</c:v>
                </c:pt>
                <c:pt idx="7">
                  <c:v>601-700</c:v>
                </c:pt>
                <c:pt idx="8">
                  <c:v>701-800</c:v>
                </c:pt>
                <c:pt idx="9">
                  <c:v>801-900</c:v>
                </c:pt>
                <c:pt idx="10">
                  <c:v>901-1000</c:v>
                </c:pt>
                <c:pt idx="11">
                  <c:v>1001-1100</c:v>
                </c:pt>
                <c:pt idx="12">
                  <c:v>1101-1200</c:v>
                </c:pt>
                <c:pt idx="13">
                  <c:v>1201-1300</c:v>
                </c:pt>
                <c:pt idx="14">
                  <c:v>1301-1400</c:v>
                </c:pt>
                <c:pt idx="15">
                  <c:v>1401-1500</c:v>
                </c:pt>
                <c:pt idx="16">
                  <c:v>1500-</c:v>
                </c:pt>
              </c:strCache>
            </c:strRef>
          </c:cat>
          <c:val>
            <c:numRef>
              <c:f>'Alle-VIP'!$H$4:$H$20</c:f>
              <c:numCache>
                <c:formatCode>General</c:formatCode>
                <c:ptCount val="17"/>
                <c:pt idx="0">
                  <c:v>21</c:v>
                </c:pt>
                <c:pt idx="1">
                  <c:v>22</c:v>
                </c:pt>
                <c:pt idx="2">
                  <c:v>14</c:v>
                </c:pt>
                <c:pt idx="3">
                  <c:v>5</c:v>
                </c:pt>
                <c:pt idx="4">
                  <c:v>7</c:v>
                </c:pt>
                <c:pt idx="5">
                  <c:v>7</c:v>
                </c:pt>
                <c:pt idx="6">
                  <c:v>8</c:v>
                </c:pt>
                <c:pt idx="7">
                  <c:v>3</c:v>
                </c:pt>
                <c:pt idx="8">
                  <c:v>8</c:v>
                </c:pt>
                <c:pt idx="9">
                  <c:v>4</c:v>
                </c:pt>
                <c:pt idx="10">
                  <c:v>7</c:v>
                </c:pt>
                <c:pt idx="11">
                  <c:v>5</c:v>
                </c:pt>
                <c:pt idx="12">
                  <c:v>3</c:v>
                </c:pt>
                <c:pt idx="13">
                  <c:v>1</c:v>
                </c:pt>
                <c:pt idx="14">
                  <c:v>2</c:v>
                </c:pt>
                <c:pt idx="15">
                  <c:v>0</c:v>
                </c:pt>
                <c:pt idx="16">
                  <c:v>2</c:v>
                </c:pt>
              </c:numCache>
            </c:numRef>
          </c:val>
          <c:extLst>
            <c:ext xmlns:c16="http://schemas.microsoft.com/office/drawing/2014/chart" uri="{C3380CC4-5D6E-409C-BE32-E72D297353CC}">
              <c16:uniqueId val="{00000022-3EFE-4C48-A3C9-049ACF73856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400" b="0" i="0" baseline="0" dirty="0">
                <a:effectLst/>
              </a:rPr>
              <a:t>Fordeling af undervisning-vejledning og koordinatortimer for Lektor, Professor og Professor-MSO. Campus: Aalborg - Periode: F21-E21</a:t>
            </a:r>
            <a:endParaRPr lang="da-DK" sz="1400" dirty="0">
              <a:effectLst/>
            </a:endParaRPr>
          </a:p>
        </c:rich>
      </c:tx>
      <c:layout>
        <c:manualLayout>
          <c:xMode val="edge"/>
          <c:yMode val="edge"/>
          <c:x val="0.12735297513353439"/>
          <c:y val="2.16753140360458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17-433F-8D57-4230C42972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817-433F-8D57-4230C42972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17-433F-8D57-4230C42972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817-433F-8D57-4230C429725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817-433F-8D57-4230C429725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817-433F-8D57-4230C429725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817-433F-8D57-4230C429725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817-433F-8D57-4230C429725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817-433F-8D57-4230C429725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7817-433F-8D57-4230C4297256}"/>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7817-433F-8D57-4230C4297256}"/>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7817-433F-8D57-4230C4297256}"/>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7817-433F-8D57-4230C4297256}"/>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7817-433F-8D57-4230C4297256}"/>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7817-433F-8D57-4230C4297256}"/>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7817-433F-8D57-4230C4297256}"/>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7817-433F-8D57-4230C429725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'L-P-PMSO'!$G$4:$G$20</c:f>
              <c:strCache>
                <c:ptCount val="17"/>
                <c:pt idx="0">
                  <c:v>0</c:v>
                </c:pt>
                <c:pt idx="1">
                  <c:v>1-100</c:v>
                </c:pt>
                <c:pt idx="2">
                  <c:v>101-200</c:v>
                </c:pt>
                <c:pt idx="3">
                  <c:v>201-300</c:v>
                </c:pt>
                <c:pt idx="4">
                  <c:v>301-400</c:v>
                </c:pt>
                <c:pt idx="5">
                  <c:v>401-500</c:v>
                </c:pt>
                <c:pt idx="6">
                  <c:v>501-600</c:v>
                </c:pt>
                <c:pt idx="7">
                  <c:v>601-700</c:v>
                </c:pt>
                <c:pt idx="8">
                  <c:v>701-800</c:v>
                </c:pt>
                <c:pt idx="9">
                  <c:v>801-900</c:v>
                </c:pt>
                <c:pt idx="10">
                  <c:v>901-1000</c:v>
                </c:pt>
                <c:pt idx="11">
                  <c:v>1001-1100</c:v>
                </c:pt>
                <c:pt idx="12">
                  <c:v>1101-1200</c:v>
                </c:pt>
                <c:pt idx="13">
                  <c:v>1201-1300</c:v>
                </c:pt>
                <c:pt idx="14">
                  <c:v>1301-1400</c:v>
                </c:pt>
                <c:pt idx="15">
                  <c:v>1401-1500</c:v>
                </c:pt>
                <c:pt idx="16">
                  <c:v>1500-</c:v>
                </c:pt>
              </c:strCache>
            </c:strRef>
          </c:cat>
          <c:val>
            <c:numRef>
              <c:f>'L-P-PMSO'!$H$4:$H$20</c:f>
              <c:numCache>
                <c:formatCode>General</c:formatCode>
                <c:ptCount val="17"/>
                <c:pt idx="0">
                  <c:v>1</c:v>
                </c:pt>
                <c:pt idx="1">
                  <c:v>1</c:v>
                </c:pt>
                <c:pt idx="2">
                  <c:v>1</c:v>
                </c:pt>
                <c:pt idx="3">
                  <c:v>2</c:v>
                </c:pt>
                <c:pt idx="4">
                  <c:v>4</c:v>
                </c:pt>
                <c:pt idx="5">
                  <c:v>4</c:v>
                </c:pt>
                <c:pt idx="6">
                  <c:v>3</c:v>
                </c:pt>
                <c:pt idx="7">
                  <c:v>3</c:v>
                </c:pt>
                <c:pt idx="8">
                  <c:v>7</c:v>
                </c:pt>
                <c:pt idx="9">
                  <c:v>4</c:v>
                </c:pt>
                <c:pt idx="10">
                  <c:v>6</c:v>
                </c:pt>
                <c:pt idx="11">
                  <c:v>5</c:v>
                </c:pt>
                <c:pt idx="12">
                  <c:v>3</c:v>
                </c:pt>
                <c:pt idx="13">
                  <c:v>1</c:v>
                </c:pt>
                <c:pt idx="14">
                  <c:v>2</c:v>
                </c:pt>
                <c:pt idx="15">
                  <c:v>0</c:v>
                </c:pt>
                <c:pt idx="16">
                  <c:v>2</c:v>
                </c:pt>
              </c:numCache>
            </c:numRef>
          </c:val>
          <c:extLst>
            <c:ext xmlns:c16="http://schemas.microsoft.com/office/drawing/2014/chart" uri="{C3380CC4-5D6E-409C-BE32-E72D297353CC}">
              <c16:uniqueId val="{00000022-7817-433F-8D57-4230C429725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da-DK" sz="1400" b="0" i="0" baseline="0">
                <a:effectLst/>
              </a:rPr>
              <a:t>Fordeling af undervisning-vejledning og koordinatortimer for Adjunkt og Post doc.</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a-DK" sz="1400" b="0" i="0" baseline="0">
                <a:effectLst/>
              </a:rPr>
              <a:t>Campus: Aalborg - Periode: F21-E21</a:t>
            </a:r>
            <a:endParaRPr lang="da-DK"/>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da-DK"/>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78-4D68-AE7F-9C99717B77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78-4D68-AE7F-9C99717B77B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78-4D68-AE7F-9C99717B77B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878-4D68-AE7F-9C99717B77B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878-4D68-AE7F-9C99717B77B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878-4D68-AE7F-9C99717B77B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878-4D68-AE7F-9C99717B77B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878-4D68-AE7F-9C99717B77B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A878-4D68-AE7F-9C99717B77B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A878-4D68-AE7F-9C99717B77B7}"/>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A878-4D68-AE7F-9C99717B77B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'A-Pd'!$G$4:$G$14</c:f>
              <c:strCache>
                <c:ptCount val="11"/>
                <c:pt idx="0">
                  <c:v>0</c:v>
                </c:pt>
                <c:pt idx="1">
                  <c:v>1-100</c:v>
                </c:pt>
                <c:pt idx="2">
                  <c:v>101-200</c:v>
                </c:pt>
                <c:pt idx="3">
                  <c:v>201-300</c:v>
                </c:pt>
                <c:pt idx="4">
                  <c:v>301-400</c:v>
                </c:pt>
                <c:pt idx="5">
                  <c:v>401-500</c:v>
                </c:pt>
                <c:pt idx="6">
                  <c:v>501-600</c:v>
                </c:pt>
                <c:pt idx="7">
                  <c:v>601-700</c:v>
                </c:pt>
                <c:pt idx="8">
                  <c:v>701-800</c:v>
                </c:pt>
                <c:pt idx="9">
                  <c:v>801-900</c:v>
                </c:pt>
                <c:pt idx="10">
                  <c:v>901-1000</c:v>
                </c:pt>
              </c:strCache>
            </c:strRef>
          </c:cat>
          <c:val>
            <c:numRef>
              <c:f>'A-Pd'!$H$4:$H$14</c:f>
              <c:numCache>
                <c:formatCode>General</c:formatCode>
                <c:ptCount val="11"/>
                <c:pt idx="0">
                  <c:v>9</c:v>
                </c:pt>
                <c:pt idx="1">
                  <c:v>1</c:v>
                </c:pt>
                <c:pt idx="2">
                  <c:v>6</c:v>
                </c:pt>
                <c:pt idx="3">
                  <c:v>2</c:v>
                </c:pt>
                <c:pt idx="4">
                  <c:v>2</c:v>
                </c:pt>
                <c:pt idx="5">
                  <c:v>2</c:v>
                </c:pt>
                <c:pt idx="6">
                  <c:v>3</c:v>
                </c:pt>
                <c:pt idx="7">
                  <c:v>0</c:v>
                </c:pt>
                <c:pt idx="8">
                  <c:v>1</c:v>
                </c:pt>
                <c:pt idx="9">
                  <c:v>0</c:v>
                </c:pt>
                <c:pt idx="10">
                  <c:v>1</c:v>
                </c:pt>
              </c:numCache>
            </c:numRef>
          </c:val>
          <c:extLst>
            <c:ext xmlns:c16="http://schemas.microsoft.com/office/drawing/2014/chart" uri="{C3380CC4-5D6E-409C-BE32-E72D297353CC}">
              <c16:uniqueId val="{00000016-A878-4D68-AE7F-9C99717B77B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da-DK" sz="1400" b="0" i="0" baseline="0" dirty="0">
                <a:effectLst/>
              </a:rPr>
              <a:t>Fordeling af undervisning-vejledning for Ph.d.</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a-DK" sz="1400" b="0" i="0" baseline="0" dirty="0">
                <a:effectLst/>
              </a:rPr>
              <a:t>Campus: Aalborg - Periode: F21-E21</a:t>
            </a:r>
            <a:endParaRPr lang="da-DK" sz="14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da-DK"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da-DK"/>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FD-4DD8-952B-F59E58F757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FD-4DD8-952B-F59E58F7574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BFD-4DD8-952B-F59E58F7574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BFD-4DD8-952B-F59E58F7574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'Ph.d.'!$G$4:$G$7</c:f>
              <c:strCache>
                <c:ptCount val="4"/>
                <c:pt idx="0">
                  <c:v>0</c:v>
                </c:pt>
                <c:pt idx="1">
                  <c:v>1-100</c:v>
                </c:pt>
                <c:pt idx="2">
                  <c:v>101-200</c:v>
                </c:pt>
                <c:pt idx="3">
                  <c:v>201-300</c:v>
                </c:pt>
              </c:strCache>
            </c:strRef>
          </c:cat>
          <c:val>
            <c:numRef>
              <c:f>'Ph.d.'!$H$4:$H$7</c:f>
              <c:numCache>
                <c:formatCode>General</c:formatCode>
                <c:ptCount val="4"/>
                <c:pt idx="0">
                  <c:v>10</c:v>
                </c:pt>
                <c:pt idx="1">
                  <c:v>20</c:v>
                </c:pt>
                <c:pt idx="2">
                  <c:v>7</c:v>
                </c:pt>
                <c:pt idx="3">
                  <c:v>2</c:v>
                </c:pt>
              </c:numCache>
            </c:numRef>
          </c:val>
          <c:extLst>
            <c:ext xmlns:c16="http://schemas.microsoft.com/office/drawing/2014/chart" uri="{C3380CC4-5D6E-409C-BE32-E72D297353CC}">
              <c16:uniqueId val="{00000008-2BFD-4DD8-952B-F59E58F7574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pPr rtl="0"/>
            <a:r>
              <a:rPr lang="en-gb"/>
              <a:t>10/25/2017</a:t>
            </a:r>
            <a:endParaRPr lang="en-US"/>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pPr rtl="0"/>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pPr rtl="0"/>
            <a:r>
              <a:rPr lang="en-gb"/>
              <a:t>10/25/2017</a:t>
            </a:r>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pPr rtl="0"/>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AALBORG UNIVERSITY</a:t>
            </a:r>
            <a:br>
              <a:rPr lang="en-US" dirty="0"/>
            </a:br>
            <a:r>
              <a:rPr lang="en-gb"/>
              <a:t>HEADLINE</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rtlCol="0">
            <a:noAutofit/>
          </a:bodyPr>
          <a:lstStyle>
            <a:lvl1pPr algn="ctr">
              <a:defRPr sz="1800" spc="300" baseline="0"/>
            </a:lvl1pPr>
          </a:lstStyle>
          <a:p>
            <a:pPr lvl="0" rtl="0"/>
            <a:r>
              <a:rPr lang="en-gb"/>
              <a:t>BY NAVN NAVNESEN</a:t>
            </a:r>
            <a:endParaRPr lang="da-DK" dirty="0"/>
          </a:p>
        </p:txBody>
      </p:sp>
      <p:grpSp>
        <p:nvGrpSpPr>
          <p:cNvPr id="30" name="Group 4"/>
          <p:cNvGrpSpPr>
            <a:grpSpLocks noChangeAspect="1"/>
          </p:cNvGrpSpPr>
          <p:nvPr userDrawn="1"/>
        </p:nvGrpSpPr>
        <p:grpSpPr bwMode="auto">
          <a:xfrm>
            <a:off x="5492750" y="5903913"/>
            <a:ext cx="1236663" cy="815975"/>
            <a:chOff x="3460" y="3719"/>
            <a:chExt cx="779" cy="514"/>
          </a:xfrm>
        </p:grpSpPr>
        <p:sp>
          <p:nvSpPr>
            <p:cNvPr id="31"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7"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3"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4"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5"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6"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7"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8"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9"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0"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1"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2"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3"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4"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5"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6"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7"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8"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9"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0"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1"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2"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3"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4"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5"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6"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1"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6" name="Title 4"/>
          <p:cNvSpPr>
            <a:spLocks noGrp="1"/>
          </p:cNvSpPr>
          <p:nvPr>
            <p:ph type="title" hasCustomPrompt="1"/>
          </p:nvPr>
        </p:nvSpPr>
        <p:spPr>
          <a:xfrm>
            <a:off x="8031879" y="957753"/>
            <a:ext cx="3588621" cy="1272251"/>
          </a:xfrm>
        </p:spPr>
        <p:txBody>
          <a:bodyPr rtlCol="0"/>
          <a:lstStyle>
            <a:lvl1pPr>
              <a:defRPr sz="3600"/>
            </a:lvl1pPr>
          </a:lstStyle>
          <a:p>
            <a:pPr rtl="0"/>
            <a:r>
              <a:rPr lang="en-gb"/>
              <a:t>CLICK TO EDIT TITLE</a:t>
            </a:r>
            <a:endParaRPr lang="en-US" dirty="0"/>
          </a:p>
        </p:txBody>
      </p:sp>
      <p:sp>
        <p:nvSpPr>
          <p:cNvPr id="7" name="Pladsholder til tekst 3"/>
          <p:cNvSpPr>
            <a:spLocks noGrp="1"/>
          </p:cNvSpPr>
          <p:nvPr>
            <p:ph type="body" sz="quarter" idx="12" hasCustomPrompt="1"/>
          </p:nvPr>
        </p:nvSpPr>
        <p:spPr>
          <a:xfrm>
            <a:off x="8031879" y="2584598"/>
            <a:ext cx="3588621" cy="3500008"/>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146860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10" name="Title 4"/>
          <p:cNvSpPr>
            <a:spLocks noGrp="1"/>
          </p:cNvSpPr>
          <p:nvPr>
            <p:ph type="title" hasCustomPrompt="1"/>
          </p:nvPr>
        </p:nvSpPr>
        <p:spPr>
          <a:xfrm>
            <a:off x="587375" y="357948"/>
            <a:ext cx="4229100" cy="1486727"/>
          </a:xfrm>
        </p:spPr>
        <p:txBody>
          <a:bodyPr rtlCol="0"/>
          <a:lstStyle>
            <a:lvl1pPr>
              <a:defRPr sz="3600"/>
            </a:lvl1pPr>
          </a:lstStyle>
          <a:p>
            <a:pPr rtl="0"/>
            <a:r>
              <a:rPr lang="en-gb"/>
              <a:t>CLICK TO EDIT TITLE</a:t>
            </a:r>
            <a:endParaRPr lang="en-US" dirty="0"/>
          </a:p>
        </p:txBody>
      </p:sp>
      <p:sp>
        <p:nvSpPr>
          <p:cNvPr id="7" name="Pladsholder til tekst 3"/>
          <p:cNvSpPr>
            <a:spLocks noGrp="1"/>
          </p:cNvSpPr>
          <p:nvPr>
            <p:ph type="body" sz="quarter" idx="15" hasCustomPrompt="1"/>
          </p:nvPr>
        </p:nvSpPr>
        <p:spPr>
          <a:xfrm>
            <a:off x="587375" y="2127154"/>
            <a:ext cx="4229100" cy="3575409"/>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Tree>
    <p:extLst>
      <p:ext uri="{BB962C8B-B14F-4D97-AF65-F5344CB8AC3E}">
        <p14:creationId xmlns:p14="http://schemas.microsoft.com/office/powerpoint/2010/main" val="611979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grpSp>
        <p:nvGrpSpPr>
          <p:cNvPr id="5" name="Gruppe 4"/>
          <p:cNvGrpSpPr/>
          <p:nvPr userDrawn="1"/>
        </p:nvGrpSpPr>
        <p:grpSpPr>
          <a:xfrm>
            <a:off x="-3502" y="657225"/>
            <a:ext cx="405154"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
        <p:nvSpPr>
          <p:cNvPr id="25" name="Title 4"/>
          <p:cNvSpPr>
            <a:spLocks noGrp="1"/>
          </p:cNvSpPr>
          <p:nvPr>
            <p:ph type="title" hasCustomPrompt="1"/>
          </p:nvPr>
        </p:nvSpPr>
        <p:spPr>
          <a:xfrm>
            <a:off x="587375" y="357948"/>
            <a:ext cx="4229100" cy="1486727"/>
          </a:xfrm>
        </p:spPr>
        <p:txBody>
          <a:bodyPr rtlCol="0"/>
          <a:lstStyle>
            <a:lvl1pPr>
              <a:defRPr sz="3600"/>
            </a:lvl1pPr>
          </a:lstStyle>
          <a:p>
            <a:pPr rtl="0"/>
            <a:r>
              <a:rPr lang="en-gb"/>
              <a:t>CLICK TO EDIT TITLE</a:t>
            </a:r>
            <a:endParaRPr lang="en-US" dirty="0"/>
          </a:p>
        </p:txBody>
      </p:sp>
    </p:spTree>
    <p:extLst>
      <p:ext uri="{BB962C8B-B14F-4D97-AF65-F5344CB8AC3E}">
        <p14:creationId xmlns:p14="http://schemas.microsoft.com/office/powerpoint/2010/main" val="473075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28" name="Pladsholder til tekst 3"/>
          <p:cNvSpPr>
            <a:spLocks noGrp="1"/>
          </p:cNvSpPr>
          <p:nvPr>
            <p:ph type="body" sz="quarter" idx="17" hasCustomPrompt="1"/>
          </p:nvPr>
        </p:nvSpPr>
        <p:spPr>
          <a:xfrm>
            <a:off x="8027662" y="2804344"/>
            <a:ext cx="3592838" cy="3222624"/>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3" name="Slide Number Placeholder 2"/>
          <p:cNvSpPr>
            <a:spLocks noGrp="1"/>
          </p:cNvSpPr>
          <p:nvPr>
            <p:ph type="sldNum" sz="quarter" idx="10"/>
          </p:nvPr>
        </p:nvSpPr>
        <p:spPr/>
        <p:txBody>
          <a:bodyPr rtlCol="0"/>
          <a:lstStyle>
            <a:lvl1pPr>
              <a:defRPr>
                <a:solidFill>
                  <a:schemeClr val="bg1">
                    <a:alpha val="70000"/>
                  </a:schemeClr>
                </a:solidFill>
              </a:defRPr>
            </a:lvl1pPr>
          </a:lstStyle>
          <a:p>
            <a:pPr rtl="0"/>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
        <p:nvSpPr>
          <p:cNvPr id="53" name="Title 4"/>
          <p:cNvSpPr>
            <a:spLocks noGrp="1"/>
          </p:cNvSpPr>
          <p:nvPr>
            <p:ph type="title" hasCustomPrompt="1"/>
          </p:nvPr>
        </p:nvSpPr>
        <p:spPr>
          <a:xfrm>
            <a:off x="8027664" y="943460"/>
            <a:ext cx="3592836" cy="1621619"/>
          </a:xfrm>
        </p:spPr>
        <p:txBody>
          <a:bodyPr rtlCol="0"/>
          <a:lstStyle>
            <a:lvl1pPr>
              <a:defRPr sz="3600">
                <a:solidFill>
                  <a:schemeClr val="bg1"/>
                </a:solidFill>
              </a:defRPr>
            </a:lvl1pPr>
          </a:lstStyle>
          <a:p>
            <a:pPr rtl="0"/>
            <a:r>
              <a:rPr lang="en-gb"/>
              <a:t>CLICK TO EDIT TITLE</a:t>
            </a:r>
            <a:endParaRPr lang="en-US" dirty="0"/>
          </a:p>
        </p:txBody>
      </p:sp>
      <p:grpSp>
        <p:nvGrpSpPr>
          <p:cNvPr id="54" name="Group 4"/>
          <p:cNvGrpSpPr>
            <a:grpSpLocks noChangeAspect="1"/>
          </p:cNvGrpSpPr>
          <p:nvPr userDrawn="1"/>
        </p:nvGrpSpPr>
        <p:grpSpPr bwMode="auto">
          <a:xfrm>
            <a:off x="5492750" y="5903913"/>
            <a:ext cx="1236663" cy="815975"/>
            <a:chOff x="3460" y="3719"/>
            <a:chExt cx="779" cy="514"/>
          </a:xfrm>
        </p:grpSpPr>
        <p:sp>
          <p:nvSpPr>
            <p:cNvPr id="55"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6"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7"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8"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9"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0"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1"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2"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3"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4"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5"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6"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7"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8"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9"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0"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1"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2"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3"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4"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5"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6"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1"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7"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8"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9"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0"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1"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2"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3"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4"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5"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6"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7"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8"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9"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0"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1"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2"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3"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4"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5"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6"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3858436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eldias">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rtlCol="0"/>
          <a:lstStyle/>
          <a:p>
            <a:pPr rtl="0"/>
            <a:endParaRPr lang="da-DK" dirty="0"/>
          </a:p>
        </p:txBody>
      </p:sp>
      <p:sp>
        <p:nvSpPr>
          <p:cNvPr id="5" name="Pladsholder til sidefod 4"/>
          <p:cNvSpPr>
            <a:spLocks noGrp="1"/>
          </p:cNvSpPr>
          <p:nvPr>
            <p:ph type="ftr" sz="quarter" idx="11"/>
          </p:nvPr>
        </p:nvSpPr>
        <p:spPr>
          <a:xfrm>
            <a:off x="4165600" y="6356381"/>
            <a:ext cx="3860800" cy="365125"/>
          </a:xfrm>
          <a:prstGeom prst="rect">
            <a:avLst/>
          </a:prstGeom>
        </p:spPr>
        <p:txBody>
          <a:bodyPr rtlCol="0"/>
          <a:lstStyle/>
          <a:p>
            <a:pPr rtl="0"/>
            <a:endParaRPr lang="da-DK"/>
          </a:p>
        </p:txBody>
      </p:sp>
      <p:sp>
        <p:nvSpPr>
          <p:cNvPr id="6" name="Pladsholder til diasnummer 5"/>
          <p:cNvSpPr>
            <a:spLocks noGrp="1"/>
          </p:cNvSpPr>
          <p:nvPr>
            <p:ph type="sldNum" sz="quarter" idx="12"/>
          </p:nvPr>
        </p:nvSpPr>
        <p:spPr>
          <a:xfrm>
            <a:off x="9168341" y="176522"/>
            <a:ext cx="2844800" cy="238949"/>
          </a:xfrm>
        </p:spPr>
        <p:txBody>
          <a:bodyPr rtlCol="0"/>
          <a:lstStyle>
            <a:lvl1pPr>
              <a:defRPr sz="800">
                <a:solidFill>
                  <a:schemeClr val="tx1"/>
                </a:solidFill>
              </a:defRPr>
            </a:lvl1pPr>
          </a:lstStyle>
          <a:p>
            <a:pPr rtl="0"/>
            <a:r>
              <a:rPr lang="en-gb" sz="700"/>
              <a:t>AAU PRÆSENTATION </a:t>
            </a:r>
            <a:r>
              <a:rPr lang="en-gb"/>
              <a:t>| </a:t>
            </a:r>
            <a:fld id="{14553865-4F79-4343-8F4C-812E9265A7C1}" type="slidenum">
              <a:rPr lang="da-DK" b="1" smtClean="0"/>
              <a:pPr/>
              <a:t>‹nr.›</a:t>
            </a:fld>
            <a:endParaRPr lang="da-DK" b="1" dirty="0"/>
          </a:p>
        </p:txBody>
      </p:sp>
    </p:spTree>
    <p:extLst>
      <p:ext uri="{BB962C8B-B14F-4D97-AF65-F5344CB8AC3E}">
        <p14:creationId xmlns:p14="http://schemas.microsoft.com/office/powerpoint/2010/main" val="785059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Helt blank">
    <p:spTree>
      <p:nvGrpSpPr>
        <p:cNvPr id="1" name=""/>
        <p:cNvGrpSpPr/>
        <p:nvPr/>
      </p:nvGrpSpPr>
      <p:grpSpPr>
        <a:xfrm>
          <a:off x="0" y="0"/>
          <a:ext cx="0" cy="0"/>
          <a:chOff x="0" y="0"/>
          <a:chExt cx="0" cy="0"/>
        </a:xfrm>
      </p:grpSpPr>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spTree>
    <p:extLst>
      <p:ext uri="{BB962C8B-B14F-4D97-AF65-F5344CB8AC3E}">
        <p14:creationId xmlns:p14="http://schemas.microsoft.com/office/powerpoint/2010/main" val="3474230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INTERNATIONALISERING">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128" name="Rectangle 6"/>
          <p:cNvSpPr/>
          <p:nvPr userDrawn="1"/>
        </p:nvSpPr>
        <p:spPr>
          <a:xfrm>
            <a:off x="-7441" y="0"/>
            <a:ext cx="4016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129" name="Tekstfelt 128"/>
          <p:cNvSpPr txBox="1"/>
          <p:nvPr userDrawn="1"/>
        </p:nvSpPr>
        <p:spPr>
          <a:xfrm rot="16200000">
            <a:off x="-1620341" y="4788631"/>
            <a:ext cx="3609473" cy="253916"/>
          </a:xfrm>
          <a:prstGeom prst="rect">
            <a:avLst/>
          </a:prstGeom>
          <a:noFill/>
        </p:spPr>
        <p:txBody>
          <a:bodyPr wrap="square" rtlCol="0">
            <a:spAutoFit/>
          </a:bodyPr>
          <a:lstStyle/>
          <a:p>
            <a:pPr rtl="0"/>
            <a:r>
              <a:rPr lang="en-GB" sz="1050" b="1" spc="300">
                <a:solidFill>
                  <a:schemeClr val="bg1"/>
                </a:solidFill>
              </a:rPr>
              <a:t>KNOWLEDGE COLLABORATION</a:t>
            </a:r>
            <a:endParaRPr lang="en-gb" sz="1050" b="1" spc="300">
              <a:solidFill>
                <a:schemeClr val="bg1"/>
              </a:solidFill>
            </a:endParaRPr>
          </a:p>
        </p:txBody>
      </p:sp>
      <p:grpSp>
        <p:nvGrpSpPr>
          <p:cNvPr id="75" name="Group 4"/>
          <p:cNvGrpSpPr>
            <a:grpSpLocks noChangeAspect="1"/>
          </p:cNvGrpSpPr>
          <p:nvPr userDrawn="1"/>
        </p:nvGrpSpPr>
        <p:grpSpPr bwMode="auto">
          <a:xfrm>
            <a:off x="5492750" y="5903913"/>
            <a:ext cx="1236663" cy="815975"/>
            <a:chOff x="3460" y="3719"/>
            <a:chExt cx="779" cy="514"/>
          </a:xfrm>
        </p:grpSpPr>
        <p:sp>
          <p:nvSpPr>
            <p:cNvPr id="76"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1"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7"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8"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9"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0"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1"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2"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3"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4"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5"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6"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7"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8"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9"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0"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1"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2"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3"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4"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5"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6"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7"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8"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9"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0"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1"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2"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3"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4"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5"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6"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7"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8"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9"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0"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1"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2"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3"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4"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5"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6"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7"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Tree>
    <p:extLst>
      <p:ext uri="{BB962C8B-B14F-4D97-AF65-F5344CB8AC3E}">
        <p14:creationId xmlns:p14="http://schemas.microsoft.com/office/powerpoint/2010/main" val="2928779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p:txBody>
          <a:bodyPr/>
          <a:lstStyle>
            <a:lvl1pPr>
              <a:defRPr/>
            </a:lvl1pPr>
          </a:lstStyle>
          <a:p>
            <a:pPr>
              <a:defRPr/>
            </a:pPr>
            <a:fld id="{A41F21F6-5077-42E8-A127-369873FCCBDF}" type="slidenum">
              <a:rPr lang="da-DK"/>
              <a:pPr>
                <a:defRPr/>
              </a:pPr>
              <a:t>‹nr.›</a:t>
            </a:fld>
            <a:endParaRPr lang="da-DK"/>
          </a:p>
        </p:txBody>
      </p:sp>
    </p:spTree>
    <p:extLst>
      <p:ext uri="{BB962C8B-B14F-4D97-AF65-F5344CB8AC3E}">
        <p14:creationId xmlns:p14="http://schemas.microsoft.com/office/powerpoint/2010/main" val="3439936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48846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42229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BREAK</a:t>
            </a:r>
            <a:br>
              <a:rPr lang="en-US" dirty="0"/>
            </a:br>
            <a:r>
              <a:rPr lang="en-gb"/>
              <a:t>HEADLINE</a:t>
            </a:r>
            <a:endParaRPr lang="en-US" dirty="0"/>
          </a:p>
        </p:txBody>
      </p:sp>
      <p:grpSp>
        <p:nvGrpSpPr>
          <p:cNvPr id="30" name="Group 4"/>
          <p:cNvGrpSpPr>
            <a:grpSpLocks noChangeAspect="1"/>
          </p:cNvGrpSpPr>
          <p:nvPr userDrawn="1"/>
        </p:nvGrpSpPr>
        <p:grpSpPr bwMode="auto">
          <a:xfrm>
            <a:off x="5492750" y="5903913"/>
            <a:ext cx="1236663" cy="815975"/>
            <a:chOff x="3460" y="3719"/>
            <a:chExt cx="779" cy="514"/>
          </a:xfrm>
        </p:grpSpPr>
        <p:sp>
          <p:nvSpPr>
            <p:cNvPr id="31"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7"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3"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4"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5"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6"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7"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8"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9"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0"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1"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2"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3"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4"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5"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6"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7"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8"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9"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0"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1"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2"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3"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4"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5"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6"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1"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3553502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13" name="Pladsholder til tekst 12"/>
          <p:cNvSpPr>
            <a:spLocks noGrp="1"/>
          </p:cNvSpPr>
          <p:nvPr>
            <p:ph type="body" sz="quarter" idx="13" hasCustomPrompt="1"/>
          </p:nvPr>
        </p:nvSpPr>
        <p:spPr>
          <a:xfrm>
            <a:off x="587375" y="2216150"/>
            <a:ext cx="5108574"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a:t>Insert</a:t>
            </a:r>
            <a:r>
              <a:rPr lang="da-DK" dirty="0"/>
              <a:t> </a:t>
            </a:r>
            <a:r>
              <a:rPr lang="da-DK" dirty="0" err="1"/>
              <a:t>text</a:t>
            </a:r>
            <a:endParaRPr lang="da-DK" dirty="0"/>
          </a:p>
        </p:txBody>
      </p:sp>
      <p:sp>
        <p:nvSpPr>
          <p:cNvPr id="6" name="Picture Placeholder 4"/>
          <p:cNvSpPr>
            <a:spLocks noGrp="1"/>
          </p:cNvSpPr>
          <p:nvPr>
            <p:ph type="pic" sz="quarter" idx="11" hasCustomPrompt="1"/>
          </p:nvPr>
        </p:nvSpPr>
        <p:spPr>
          <a:xfrm>
            <a:off x="6096000" y="2216149"/>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188906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1653194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p:nvPr>
        </p:nvSpPr>
        <p:spPr>
          <a:xfrm>
            <a:off x="587375" y="2065337"/>
            <a:ext cx="4516438" cy="3243263"/>
          </a:xfrm>
        </p:spPr>
        <p:txBody>
          <a:bodyPr/>
          <a:lstStyle>
            <a:lvl1pPr marL="285750" indent="-285750">
              <a:buFontTx/>
              <a:buBlip>
                <a:blip r:embed="rId3"/>
              </a:buBlip>
              <a:defRPr/>
            </a:lvl1pPr>
          </a:lstStyle>
          <a:p>
            <a:pPr lvl="0"/>
            <a:r>
              <a:rPr lang="da-DK" dirty="0"/>
              <a:t>Rediger typografien i masterens</a:t>
            </a:r>
          </a:p>
        </p:txBody>
      </p:sp>
    </p:spTree>
    <p:extLst>
      <p:ext uri="{BB962C8B-B14F-4D97-AF65-F5344CB8AC3E}">
        <p14:creationId xmlns:p14="http://schemas.microsoft.com/office/powerpoint/2010/main" val="4118072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0" y="2262579"/>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dirty="0"/>
              <a:t>INSERT TEXT</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extLst>
      <p:ext uri="{BB962C8B-B14F-4D97-AF65-F5344CB8AC3E}">
        <p14:creationId xmlns:p14="http://schemas.microsoft.com/office/powerpoint/2010/main" val="1400419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4065021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2940653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078031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9" y="957753"/>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040419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529065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5" name="Gruppe 4"/>
          <p:cNvGrpSpPr/>
          <p:nvPr userDrawn="1"/>
        </p:nvGrpSpPr>
        <p:grpSpPr>
          <a:xfrm>
            <a:off x="-3502" y="657225"/>
            <a:ext cx="405154"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5"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03868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endParaRPr lang="en-US" dirty="0"/>
          </a:p>
        </p:txBody>
      </p:sp>
      <p:sp>
        <p:nvSpPr>
          <p:cNvPr id="13" name="Pladsholder til tekst 12"/>
          <p:cNvSpPr>
            <a:spLocks noGrp="1"/>
          </p:cNvSpPr>
          <p:nvPr>
            <p:ph type="body" sz="quarter" idx="13" hasCustomPrompt="1"/>
          </p:nvPr>
        </p:nvSpPr>
        <p:spPr>
          <a:xfrm>
            <a:off x="587375" y="2216150"/>
            <a:ext cx="5108574" cy="3419473"/>
          </a:xfrm>
        </p:spPr>
        <p:txBody>
          <a:bodyPr rtlCol="0">
            <a:normAutofit/>
          </a:bodyPr>
          <a:lstStyle>
            <a:lvl2pPr marL="285750" indent="-285750">
              <a:lnSpc>
                <a:spcPct val="120000"/>
              </a:lnSpc>
              <a:spcBef>
                <a:spcPts val="1000"/>
              </a:spcBef>
              <a:buFontTx/>
              <a:buBlip>
                <a:blip r:embed="rId2"/>
              </a:buBlip>
              <a:defRPr sz="1600" baseline="0"/>
            </a:lvl2pPr>
          </a:lstStyle>
          <a:p>
            <a:pPr lvl="1" rtl="0"/>
            <a:r>
              <a:rPr lang="en-gb"/>
              <a:t>Insert text</a:t>
            </a:r>
            <a:endParaRPr lang="da-DK" dirty="0"/>
          </a:p>
        </p:txBody>
      </p:sp>
      <p:sp>
        <p:nvSpPr>
          <p:cNvPr id="6" name="Picture Placeholder 4"/>
          <p:cNvSpPr>
            <a:spLocks noGrp="1"/>
          </p:cNvSpPr>
          <p:nvPr>
            <p:ph type="pic" sz="quarter" idx="11" hasCustomPrompt="1"/>
          </p:nvPr>
        </p:nvSpPr>
        <p:spPr>
          <a:xfrm>
            <a:off x="6096000" y="2216149"/>
            <a:ext cx="5524500" cy="3419475"/>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Tree>
    <p:extLst>
      <p:ext uri="{BB962C8B-B14F-4D97-AF65-F5344CB8AC3E}">
        <p14:creationId xmlns:p14="http://schemas.microsoft.com/office/powerpoint/2010/main" val="3478702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804344"/>
            <a:ext cx="3592838"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4" y="943460"/>
            <a:ext cx="3592836" cy="1621619"/>
          </a:xfrm>
        </p:spPr>
        <p:txBody>
          <a:bodyPr/>
          <a:lstStyle>
            <a:lvl1pP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2523844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696746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a:t>
            </a:r>
            <a:r>
              <a:rPr lang="da-DK" dirty="0"/>
              <a:t>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206777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862392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3489633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Tree>
    <p:extLst>
      <p:ext uri="{BB962C8B-B14F-4D97-AF65-F5344CB8AC3E}">
        <p14:creationId xmlns:p14="http://schemas.microsoft.com/office/powerpoint/2010/main" val="774338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extLst>
      <p:ext uri="{BB962C8B-B14F-4D97-AF65-F5344CB8AC3E}">
        <p14:creationId xmlns:p14="http://schemas.microsoft.com/office/powerpoint/2010/main" val="2692000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2600252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4123615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51214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endParaRPr lang="en-US" dirty="0"/>
          </a:p>
        </p:txBody>
      </p:sp>
    </p:spTree>
    <p:extLst>
      <p:ext uri="{BB962C8B-B14F-4D97-AF65-F5344CB8AC3E}">
        <p14:creationId xmlns:p14="http://schemas.microsoft.com/office/powerpoint/2010/main" val="252126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3468292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4353938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296169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Helt blank">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804344"/>
            <a:ext cx="3592838"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4" y="943460"/>
            <a:ext cx="3592836" cy="1621619"/>
          </a:xfrm>
        </p:spPr>
        <p:txBody>
          <a:bodyPr/>
          <a:lstStyle>
            <a:lvl1pP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4031188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3451471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5" name="Gruppe 4"/>
          <p:cNvGrpSpPr/>
          <p:nvPr userDrawn="1"/>
        </p:nvGrpSpPr>
        <p:grpSpPr>
          <a:xfrm>
            <a:off x="-3502" y="657225"/>
            <a:ext cx="405154"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5"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1949483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18571860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rtlCol="0">
            <a:spAutoFit/>
          </a:bodyPr>
          <a:lstStyle/>
          <a:p>
            <a:pPr rtl="0"/>
            <a:r>
              <a:rPr lang="en-gb">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600"/>
              </a:spcAft>
              <a:defRPr/>
            </a:pPr>
            <a:r>
              <a:rPr lang="en-gb"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en-gb" sz="900" b="0">
                <a:effectLst/>
                <a:latin typeface="+mn-lt"/>
                <a:ea typeface="Calibri" panose="020F0502020204030204" pitchFamily="34" charset="0"/>
                <a:cs typeface="Times New Roman" panose="02020603050405020304" pitchFamily="18" charset="0"/>
              </a:rPr>
              <a:t>Når du åbner PowerPoint på din pc, kan du vælge mellem to skabeloner i 16:9-format med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rtl="0">
              <a:lnSpc>
                <a:spcPct val="100000"/>
              </a:lnSpc>
              <a:spcAft>
                <a:spcPts val="1000"/>
              </a:spcAft>
            </a:pPr>
            <a:r>
              <a:rPr lang="en-gb" sz="900" b="0">
                <a:effectLst/>
                <a:latin typeface="+mn-lt"/>
                <a:ea typeface="Calibri" panose="020F0502020204030204" pitchFamily="34" charset="0"/>
                <a:cs typeface="Times New Roman" panose="02020603050405020304" pitchFamily="18" charset="0"/>
              </a:rPr>
              <a:t>Det er også muligt at hente PowerPoint-skabelonerne på: </a:t>
            </a:r>
            <a:r>
              <a:rPr lang="en-gb" sz="900" b="0">
                <a:effectLst/>
                <a:latin typeface="+mn-lt"/>
                <a:ea typeface="Calibri" panose="020F0502020204030204" pitchFamily="34" charset="0"/>
                <a:cs typeface="Times New Roman" panose="02020603050405020304" pitchFamily="18" charset="0"/>
                <a:hlinkClick r:id="rId2"/>
              </a:rPr>
              <a:t>www.design.aau.dk/skabeloner/powerpoint</a:t>
            </a:r>
            <a:r>
              <a:rPr lang="en-gb" sz="900" b="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en-gb"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en-gb" sz="900" b="0" kern="1200" noProof="1">
                <a:solidFill>
                  <a:schemeClr val="tx1"/>
                </a:solidFill>
                <a:latin typeface="Arial" charset="0"/>
                <a:ea typeface="+mn-ea"/>
                <a:cs typeface="Arial" panose="020B0604020202020204" pitchFamily="34" charset="0"/>
              </a:rPr>
              <a:t>AAU anvender vores sekundære skrifttype Arial i PowerPoint-præsentationer.</a:t>
            </a:r>
          </a:p>
          <a:p>
            <a:pPr rtl="0">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kern="1200" spc="300" noProof="1">
                <a:solidFill>
                  <a:schemeClr val="tx1"/>
                </a:solidFill>
                <a:latin typeface="+mn-lt"/>
                <a:ea typeface="+mn-ea"/>
                <a:cs typeface="Arial" panose="020B0604020202020204" pitchFamily="34" charset="0"/>
              </a:rPr>
              <a:t>SKABELONENS FARVER</a:t>
            </a:r>
          </a:p>
          <a:p>
            <a:pPr rtl="0"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en-gb" sz="900" b="0" kern="1200" noProof="1">
                <a:solidFill>
                  <a:schemeClr val="tx1"/>
                </a:solidFill>
                <a:latin typeface="Arial" charset="0"/>
                <a:ea typeface="+mn-ea"/>
                <a:cs typeface="Arial" panose="020B0604020202020204" pitchFamily="34" charset="0"/>
              </a:rPr>
              <a:t>Du kan vælge mellem en række farver til baggrunde og grafer.</a:t>
            </a:r>
          </a:p>
          <a:p>
            <a:pPr rtl="0" eaLnBrk="1" hangingPunct="1">
              <a:lnSpc>
                <a:spcPct val="90000"/>
              </a:lnSpc>
              <a:spcAft>
                <a:spcPts val="600"/>
              </a:spcAft>
              <a:defRPr/>
            </a:pPr>
            <a:r>
              <a:rPr lang="en-gb"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rtl="0"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BILLEDSTØRRELSER</a:t>
            </a:r>
          </a:p>
          <a:p>
            <a:pPr rtl="0"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en-gb" sz="900" b="0" noProof="1">
                <a:solidFill>
                  <a:schemeClr val="tx1"/>
                </a:solidFill>
                <a:latin typeface="+mn-lt"/>
                <a:cs typeface="Arial" panose="020B0604020202020204" pitchFamily="34" charset="0"/>
              </a:rPr>
              <a:t>Sørg for at bruge højkvalitetsbilleder i de forskellige layouts. Undgå at skulle skalerer små billeder op, da dette vil gøre dem pixileret og se uprofessionelt ud. </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Via Skyfish vil i kunne søge og downloade højkvalitetsbilleder fra AAU. </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Gem som  - Gennemse - Komprimeringsindstillinger. </a:t>
            </a:r>
            <a:r>
              <a:rPr lang="en-gb" sz="900" b="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kern="1200" spc="300" noProof="1">
                <a:solidFill>
                  <a:schemeClr val="tx1"/>
                </a:solidFill>
                <a:latin typeface="Arial" charset="0"/>
                <a:ea typeface="+mn-ea"/>
                <a:cs typeface="Arial" panose="020B0604020202020204" pitchFamily="34" charset="0"/>
              </a:rPr>
              <a:t>INDSÆT BILLEDE</a:t>
            </a:r>
          </a:p>
          <a:p>
            <a:pPr rtl="0"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en-gb" sz="900" b="0" kern="1200" noProof="1">
                <a:solidFill>
                  <a:schemeClr val="tx1"/>
                </a:solidFill>
                <a:latin typeface="Arial" charset="0"/>
                <a:ea typeface="+mn-ea"/>
                <a:cs typeface="Arial" panose="020B0604020202020204" pitchFamily="34" charset="0"/>
              </a:rPr>
              <a:t>På layouts med billedholder: Klik på ikon og vælg </a:t>
            </a:r>
            <a:r>
              <a:rPr lang="en-gb" sz="900" b="1" kern="1200" noProof="1">
                <a:solidFill>
                  <a:schemeClr val="tx1"/>
                </a:solidFill>
                <a:latin typeface="Arial" charset="0"/>
                <a:ea typeface="+mn-ea"/>
                <a:cs typeface="Arial" panose="020B0604020202020204" pitchFamily="34" charset="0"/>
              </a:rPr>
              <a:t>Indsæt</a:t>
            </a:r>
          </a:p>
          <a:p>
            <a:pPr rtl="0" eaLnBrk="1" hangingPunct="1">
              <a:lnSpc>
                <a:spcPct val="90000"/>
              </a:lnSpc>
              <a:spcAft>
                <a:spcPts val="600"/>
              </a:spcAft>
              <a:defRPr/>
            </a:pPr>
            <a:r>
              <a:rPr lang="en-gb"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rtl="0"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BESKÆR BILLEDE</a:t>
            </a:r>
          </a:p>
          <a:p>
            <a:pPr rtl="0"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en-gb" sz="900" b="1" kern="1200" noProof="1">
                <a:solidFill>
                  <a:schemeClr val="tx1"/>
                </a:solidFill>
                <a:latin typeface="Arial" charset="0"/>
                <a:ea typeface="+mn-ea"/>
                <a:cs typeface="Arial" panose="020B0604020202020204" pitchFamily="34" charset="0"/>
              </a:rPr>
              <a:t>1</a:t>
            </a:r>
            <a:r>
              <a:rPr lang="en-gb" sz="900" b="0" kern="1200" noProof="1">
                <a:solidFill>
                  <a:schemeClr val="tx1"/>
                </a:solidFill>
                <a:latin typeface="Arial" charset="0"/>
                <a:ea typeface="+mn-ea"/>
                <a:cs typeface="Arial" panose="020B0604020202020204" pitchFamily="34" charset="0"/>
              </a:rPr>
              <a:t>. Klik </a:t>
            </a:r>
            <a:r>
              <a:rPr lang="en-gb" sz="900" b="1" kern="1200" noProof="1">
                <a:solidFill>
                  <a:schemeClr val="tx1"/>
                </a:solidFill>
                <a:latin typeface="Arial" charset="0"/>
                <a:ea typeface="+mn-ea"/>
                <a:cs typeface="Arial" panose="020B0604020202020204" pitchFamily="34" charset="0"/>
              </a:rPr>
              <a:t>Beskær</a:t>
            </a:r>
            <a:r>
              <a:rPr lang="en-gb" sz="900" b="0" kern="1200" noProof="1">
                <a:solidFill>
                  <a:schemeClr val="tx1"/>
                </a:solidFill>
                <a:latin typeface="Arial" charset="0"/>
                <a:ea typeface="+mn-ea"/>
                <a:cs typeface="Arial" panose="020B0604020202020204" pitchFamily="34" charset="0"/>
              </a:rPr>
              <a:t> </a:t>
            </a:r>
            <a:r>
              <a:rPr lang="en-gb" sz="900" b="0" i="1" kern="1200" noProof="1">
                <a:solidFill>
                  <a:schemeClr val="tx1"/>
                </a:solidFill>
                <a:latin typeface="Arial" charset="0"/>
                <a:ea typeface="+mn-ea"/>
                <a:cs typeface="Arial" panose="020B0604020202020204" pitchFamily="34" charset="0"/>
              </a:rPr>
              <a:t>(højreklik på billedet og tryk på ikonet som er vist til højre) </a:t>
            </a:r>
            <a:r>
              <a:rPr lang="en-gb" sz="900" b="0" kern="1200" noProof="1">
                <a:solidFill>
                  <a:schemeClr val="tx1"/>
                </a:solidFill>
                <a:latin typeface="Arial" charset="0"/>
                <a:ea typeface="+mn-ea"/>
                <a:cs typeface="Arial" panose="020B0604020202020204" pitchFamily="34" charset="0"/>
              </a:rPr>
              <a:t>for at ændre billedets fokus/størrelse</a:t>
            </a:r>
          </a:p>
          <a:p>
            <a:pPr rtl="0" eaLnBrk="1" hangingPunct="1">
              <a:lnSpc>
                <a:spcPct val="90000"/>
              </a:lnSpc>
              <a:spcAft>
                <a:spcPts val="600"/>
              </a:spcAft>
              <a:defRPr/>
            </a:pPr>
            <a:r>
              <a:rPr lang="en-gb" sz="900" b="1" kern="1200" noProof="1">
                <a:solidFill>
                  <a:schemeClr val="tx1"/>
                </a:solidFill>
                <a:latin typeface="Arial" charset="0"/>
                <a:ea typeface="+mn-ea"/>
                <a:cs typeface="Arial" panose="020B0604020202020204" pitchFamily="34" charset="0"/>
              </a:rPr>
              <a:t>2. </a:t>
            </a:r>
            <a:r>
              <a:rPr lang="en-gb" sz="900" b="0" kern="1200" noProof="1">
                <a:solidFill>
                  <a:schemeClr val="tx1"/>
                </a:solidFill>
                <a:latin typeface="Arial" charset="0"/>
                <a:ea typeface="+mn-ea"/>
                <a:cs typeface="Arial" panose="020B0604020202020204" pitchFamily="34" charset="0"/>
              </a:rPr>
              <a:t>Ønsker du at skalere billedet </a:t>
            </a:r>
            <a:r>
              <a:rPr lang="en-gb" sz="900" i="1" kern="1200" noProof="1">
                <a:solidFill>
                  <a:schemeClr val="tx1"/>
                </a:solidFill>
                <a:latin typeface="Arial" charset="0"/>
                <a:ea typeface="+mn-ea"/>
                <a:cs typeface="Arial" panose="020B0604020202020204" pitchFamily="34" charset="0"/>
              </a:rPr>
              <a:t>(ændre billedets størrelse uden at ændre dets proportioner)</a:t>
            </a:r>
            <a:r>
              <a:rPr lang="en-gb" sz="900" b="0" i="1" kern="1200" noProof="1">
                <a:solidFill>
                  <a:schemeClr val="tx1"/>
                </a:solidFill>
                <a:latin typeface="Arial" charset="0"/>
                <a:ea typeface="+mn-ea"/>
                <a:cs typeface="Arial" panose="020B0604020202020204" pitchFamily="34" charset="0"/>
              </a:rPr>
              <a:t>, </a:t>
            </a:r>
            <a:r>
              <a:rPr lang="en-gb" sz="900" b="0" kern="1200" noProof="1">
                <a:solidFill>
                  <a:schemeClr val="tx1"/>
                </a:solidFill>
                <a:latin typeface="Arial" charset="0"/>
                <a:ea typeface="+mn-ea"/>
                <a:cs typeface="Arial" panose="020B0604020202020204" pitchFamily="34" charset="0"/>
              </a:rPr>
              <a:t>så hold </a:t>
            </a:r>
            <a:r>
              <a:rPr lang="en-gb" sz="900" b="1" kern="1200" noProof="1">
                <a:solidFill>
                  <a:schemeClr val="tx1"/>
                </a:solidFill>
                <a:latin typeface="Arial" charset="0"/>
                <a:ea typeface="+mn-ea"/>
                <a:cs typeface="Arial" panose="020B0604020202020204" pitchFamily="34" charset="0"/>
              </a:rPr>
              <a:t>SHIFT</a:t>
            </a:r>
            <a:r>
              <a:rPr lang="en-gb" sz="900" b="0" kern="1200" noProof="1">
                <a:solidFill>
                  <a:schemeClr val="tx1"/>
                </a:solidFill>
                <a:latin typeface="Arial" charset="0"/>
                <a:ea typeface="+mn-ea"/>
                <a:cs typeface="Arial" panose="020B0604020202020204" pitchFamily="34" charset="0"/>
              </a:rPr>
              <a:t>-knappen nede, mens du trækker i billedets hjørner</a:t>
            </a:r>
          </a:p>
          <a:p>
            <a:pPr rtl="0" eaLnBrk="1" hangingPunct="1">
              <a:lnSpc>
                <a:spcPct val="90000"/>
              </a:lnSpc>
              <a:spcAft>
                <a:spcPts val="600"/>
              </a:spcAft>
              <a:defRPr/>
            </a:pPr>
            <a:r>
              <a:rPr lang="en-gb" sz="900" b="1" kern="1200" noProof="1">
                <a:solidFill>
                  <a:schemeClr val="tx1"/>
                </a:solidFill>
                <a:latin typeface="Arial" charset="0"/>
                <a:ea typeface="+mn-ea"/>
                <a:cs typeface="Arial" panose="020B0604020202020204" pitchFamily="34" charset="0"/>
              </a:rPr>
              <a:t>3. </a:t>
            </a:r>
            <a:r>
              <a:rPr lang="en-gb" sz="900" b="0" kern="1200" noProof="1">
                <a:solidFill>
                  <a:schemeClr val="tx1"/>
                </a:solidFill>
                <a:latin typeface="Arial" charset="0"/>
                <a:ea typeface="+mn-ea"/>
                <a:cs typeface="Arial" panose="020B0604020202020204" pitchFamily="34" charset="0"/>
              </a:rPr>
              <a:t>Højreklik på billedet og vælg </a:t>
            </a:r>
            <a:r>
              <a:rPr lang="en-gb" sz="900" b="1" kern="1200" noProof="1">
                <a:solidFill>
                  <a:schemeClr val="tx1"/>
                </a:solidFill>
                <a:latin typeface="Arial" charset="0"/>
                <a:ea typeface="+mn-ea"/>
                <a:cs typeface="Arial" panose="020B0604020202020204" pitchFamily="34" charset="0"/>
              </a:rPr>
              <a:t>Placer bagerst</a:t>
            </a:r>
          </a:p>
          <a:p>
            <a:pPr rtl="0" eaLnBrk="1" hangingPunct="1">
              <a:lnSpc>
                <a:spcPct val="90000"/>
              </a:lnSpc>
              <a:spcAft>
                <a:spcPts val="600"/>
              </a:spcAft>
              <a:defRPr/>
            </a:pPr>
            <a:r>
              <a:rPr lang="en-gb" sz="900" b="1" kern="1200" noProof="1">
                <a:solidFill>
                  <a:schemeClr val="tx1"/>
                </a:solidFill>
                <a:latin typeface="Arial" charset="0"/>
                <a:ea typeface="+mn-ea"/>
                <a:cs typeface="Arial" panose="020B0604020202020204" pitchFamily="34" charset="0"/>
              </a:rPr>
              <a:t>Tip: </a:t>
            </a:r>
            <a:r>
              <a:rPr lang="en-gb"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en-gb"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MERE INFORMATION</a:t>
            </a:r>
          </a:p>
          <a:p>
            <a:pPr rtl="0"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Se designguiden på</a:t>
            </a:r>
            <a:br>
              <a:rPr lang="da-DK" sz="900" b="0" baseline="0" noProof="1">
                <a:solidFill>
                  <a:schemeClr val="tx1"/>
                </a:solidFill>
                <a:latin typeface="+mn-lt"/>
                <a:cs typeface="Arial" panose="020B0604020202020204" pitchFamily="34" charset="0"/>
              </a:rPr>
            </a:br>
            <a:r>
              <a:rPr lang="en-gb" sz="900" b="0" kern="120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en-gb" sz="1000" b="1" kern="1200" spc="300" noProof="1">
                <a:solidFill>
                  <a:schemeClr val="tx1"/>
                </a:solidFill>
                <a:latin typeface="+mn-lt"/>
                <a:ea typeface="+mn-ea"/>
                <a:cs typeface="Arial" panose="020B0604020202020204" pitchFamily="34" charset="0"/>
              </a:rPr>
              <a:t>LAV NYT DIAS/SLIDE </a:t>
            </a:r>
            <a:r>
              <a:rPr lang="en-gb"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en-gb"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en-gb" sz="900" b="1" kern="1200" noProof="1">
                <a:solidFill>
                  <a:schemeClr val="tx1"/>
                </a:solidFill>
                <a:latin typeface="Arial" charset="0"/>
                <a:ea typeface="+mn-ea"/>
                <a:cs typeface="Arial" panose="020B0604020202020204" pitchFamily="34" charset="0"/>
              </a:rPr>
              <a:t>1. </a:t>
            </a:r>
            <a:r>
              <a:rPr lang="en-gb" sz="900" kern="1200" noProof="1">
                <a:solidFill>
                  <a:schemeClr val="tx1"/>
                </a:solidFill>
                <a:latin typeface="Arial" charset="0"/>
                <a:ea typeface="+mn-ea"/>
                <a:cs typeface="Arial" panose="020B0604020202020204" pitchFamily="34" charset="0"/>
              </a:rPr>
              <a:t>Klik på </a:t>
            </a:r>
            <a:r>
              <a:rPr lang="en-gb" sz="900" b="1" kern="1200" noProof="1">
                <a:solidFill>
                  <a:schemeClr val="tx1"/>
                </a:solidFill>
                <a:latin typeface="Arial" charset="0"/>
                <a:ea typeface="+mn-ea"/>
                <a:cs typeface="Arial" panose="020B0604020202020204" pitchFamily="34" charset="0"/>
              </a:rPr>
              <a:t>Startside/Hjem</a:t>
            </a:r>
          </a:p>
          <a:p>
            <a:pPr rtl="0" eaLnBrk="1" hangingPunct="1">
              <a:lnSpc>
                <a:spcPct val="100000"/>
              </a:lnSpc>
              <a:spcAft>
                <a:spcPts val="600"/>
              </a:spcAft>
              <a:defRPr/>
            </a:pPr>
            <a:r>
              <a:rPr lang="en-gb" sz="900" b="1" noProof="1">
                <a:solidFill>
                  <a:schemeClr val="tx1"/>
                </a:solidFill>
                <a:latin typeface="+mn-lt"/>
                <a:cs typeface="Arial" panose="020B0604020202020204" pitchFamily="34" charset="0"/>
              </a:rPr>
              <a:t>2. </a:t>
            </a:r>
            <a:r>
              <a:rPr lang="en-gb" sz="900" noProof="1">
                <a:solidFill>
                  <a:schemeClr val="tx1"/>
                </a:solidFill>
                <a:latin typeface="+mn-lt"/>
                <a:cs typeface="Arial" panose="020B0604020202020204" pitchFamily="34" charset="0"/>
              </a:rPr>
              <a:t>Under knappen </a:t>
            </a:r>
            <a:r>
              <a:rPr lang="en-gb" sz="900" b="1" noProof="1">
                <a:solidFill>
                  <a:schemeClr val="tx1"/>
                </a:solidFill>
                <a:latin typeface="+mn-lt"/>
                <a:cs typeface="Arial" panose="020B0604020202020204" pitchFamily="34" charset="0"/>
              </a:rPr>
              <a:t>Nyt dias/Nyt slide</a:t>
            </a:r>
            <a:r>
              <a:rPr lang="en-gb" sz="90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rtl="0" eaLnBrk="1" hangingPunct="1">
              <a:spcAft>
                <a:spcPts val="600"/>
              </a:spcAft>
              <a:defRPr/>
            </a:pPr>
            <a:endParaRPr lang="da-DK" altLang="da-DK" sz="900" baseline="0" noProof="1">
              <a:solidFill>
                <a:schemeClr val="tx1"/>
              </a:solidFill>
              <a:latin typeface="+mn-lt"/>
              <a:cs typeface="Arial" panose="020B0604020202020204" pitchFamily="34" charset="0"/>
            </a:endParaRPr>
          </a:p>
          <a:p>
            <a:pPr rtl="0" eaLnBrk="1" hangingPunct="1">
              <a:lnSpc>
                <a:spcPct val="90000"/>
              </a:lnSpc>
              <a:spcAft>
                <a:spcPts val="0"/>
              </a:spcAft>
              <a:defRPr/>
            </a:pPr>
            <a:r>
              <a:rPr lang="en-gb" sz="1000" b="1" kern="1200" spc="300" noProof="1">
                <a:solidFill>
                  <a:schemeClr val="tx1"/>
                </a:solidFill>
                <a:latin typeface="Arial" charset="0"/>
                <a:ea typeface="+mn-ea"/>
                <a:cs typeface="Arial" panose="020B0604020202020204" pitchFamily="34" charset="0"/>
              </a:rPr>
              <a:t>GITTER- OG HJÆLPELINJER</a:t>
            </a:r>
          </a:p>
          <a:p>
            <a:pPr rtl="0"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rtl="0" eaLnBrk="1" hangingPunct="1">
              <a:lnSpc>
                <a:spcPct val="90000"/>
              </a:lnSpc>
              <a:spcAft>
                <a:spcPts val="600"/>
              </a:spcAft>
              <a:defRPr/>
            </a:pPr>
            <a:r>
              <a:rPr lang="en-gb" sz="900" b="0" kern="1200" noProof="1">
                <a:solidFill>
                  <a:schemeClr val="tx1"/>
                </a:solidFill>
                <a:latin typeface="Arial" charset="0"/>
                <a:ea typeface="+mn-ea"/>
                <a:cs typeface="Arial" panose="020B0604020202020204" pitchFamily="34" charset="0"/>
              </a:rPr>
              <a:t>For at få et ensartet udtryk i vores præsentationer er der guidelines i form af </a:t>
            </a:r>
            <a:r>
              <a:rPr lang="en-gb" sz="900" b="1" kern="1200" noProof="1">
                <a:solidFill>
                  <a:schemeClr val="tx1"/>
                </a:solidFill>
                <a:latin typeface="Arial" charset="0"/>
                <a:ea typeface="+mn-ea"/>
                <a:cs typeface="Arial" panose="020B0604020202020204" pitchFamily="34" charset="0"/>
              </a:rPr>
              <a:t>Hjælpelinjer. </a:t>
            </a:r>
            <a:r>
              <a:rPr lang="en-gb" sz="900" b="0" kern="120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rtl="0" eaLnBrk="1" hangingPunct="1">
              <a:lnSpc>
                <a:spcPct val="90000"/>
              </a:lnSpc>
              <a:spcAft>
                <a:spcPts val="600"/>
              </a:spcAft>
              <a:defRPr/>
            </a:pPr>
            <a:r>
              <a:rPr lang="en-gb" sz="900" b="1" kern="1200" noProof="1">
                <a:solidFill>
                  <a:schemeClr val="tx1"/>
                </a:solidFill>
                <a:latin typeface="Arial" charset="0"/>
                <a:ea typeface="+mn-ea"/>
                <a:cs typeface="Arial" panose="020B0604020202020204" pitchFamily="34" charset="0"/>
              </a:rPr>
              <a:t>1. </a:t>
            </a:r>
            <a:r>
              <a:rPr lang="en-gb" sz="900" b="0" kern="1200" noProof="1">
                <a:solidFill>
                  <a:schemeClr val="tx1"/>
                </a:solidFill>
                <a:latin typeface="Arial" charset="0"/>
                <a:ea typeface="+mn-ea"/>
                <a:cs typeface="Arial" panose="020B0604020202020204" pitchFamily="34" charset="0"/>
              </a:rPr>
              <a:t>Klik på </a:t>
            </a:r>
            <a:r>
              <a:rPr lang="en-gb" sz="900" b="1" kern="1200" noProof="1">
                <a:solidFill>
                  <a:schemeClr val="tx1"/>
                </a:solidFill>
                <a:latin typeface="Arial" charset="0"/>
                <a:ea typeface="+mn-ea"/>
                <a:cs typeface="Arial" panose="020B0604020202020204" pitchFamily="34" charset="0"/>
              </a:rPr>
              <a:t>Vis</a:t>
            </a:r>
          </a:p>
          <a:p>
            <a:pPr rtl="0" eaLnBrk="1" hangingPunct="1">
              <a:lnSpc>
                <a:spcPct val="90000"/>
              </a:lnSpc>
              <a:spcAft>
                <a:spcPts val="600"/>
              </a:spcAft>
              <a:defRPr/>
            </a:pPr>
            <a:r>
              <a:rPr lang="en-gb" sz="900" b="1" kern="1200" noProof="1">
                <a:solidFill>
                  <a:schemeClr val="tx1"/>
                </a:solidFill>
                <a:latin typeface="Arial" charset="0"/>
                <a:ea typeface="+mn-ea"/>
                <a:cs typeface="Arial" panose="020B0604020202020204" pitchFamily="34" charset="0"/>
              </a:rPr>
              <a:t>2. </a:t>
            </a:r>
            <a:r>
              <a:rPr lang="en-gb" sz="900" b="0" kern="1200" noProof="1">
                <a:solidFill>
                  <a:schemeClr val="tx1"/>
                </a:solidFill>
                <a:latin typeface="Arial" charset="0"/>
                <a:ea typeface="+mn-ea"/>
                <a:cs typeface="Arial" panose="020B0604020202020204" pitchFamily="34" charset="0"/>
              </a:rPr>
              <a:t>Vælg </a:t>
            </a:r>
            <a:r>
              <a:rPr lang="en-gb" sz="900" b="1" kern="1200" noProof="1">
                <a:solidFill>
                  <a:schemeClr val="tx1"/>
                </a:solidFill>
                <a:latin typeface="Arial" charset="0"/>
                <a:ea typeface="+mn-ea"/>
                <a:cs typeface="Arial" panose="020B0604020202020204" pitchFamily="34" charset="0"/>
              </a:rPr>
              <a:t>Gitterlinjer</a:t>
            </a:r>
            <a:r>
              <a:rPr lang="en-gb" sz="900" b="0" kern="1200" noProof="1">
                <a:solidFill>
                  <a:schemeClr val="tx1"/>
                </a:solidFill>
                <a:latin typeface="Arial" charset="0"/>
                <a:ea typeface="+mn-ea"/>
                <a:cs typeface="Arial" panose="020B0604020202020204" pitchFamily="34" charset="0"/>
              </a:rPr>
              <a:t> og/eller </a:t>
            </a:r>
            <a:r>
              <a:rPr lang="en-gb" sz="900" b="1" kern="1200" noProof="1">
                <a:solidFill>
                  <a:schemeClr val="tx1"/>
                </a:solidFill>
                <a:latin typeface="Arial" charset="0"/>
                <a:ea typeface="+mn-ea"/>
                <a:cs typeface="Arial" panose="020B0604020202020204" pitchFamily="34" charset="0"/>
              </a:rPr>
              <a:t>Hjælpelinjer</a:t>
            </a:r>
          </a:p>
          <a:p>
            <a:pPr rtl="0" eaLnBrk="1" hangingPunct="1">
              <a:lnSpc>
                <a:spcPct val="90000"/>
              </a:lnSpc>
              <a:spcAft>
                <a:spcPts val="600"/>
              </a:spcAft>
              <a:defRPr/>
            </a:pPr>
            <a:r>
              <a:rPr lang="en-gb" sz="900" b="1" kern="1200" noProof="1">
                <a:solidFill>
                  <a:srgbClr val="DF6752"/>
                </a:solidFill>
                <a:latin typeface="Arial" charset="0"/>
                <a:ea typeface="+mn-ea"/>
                <a:cs typeface="Arial" panose="020B0604020202020204" pitchFamily="34" charset="0"/>
              </a:rPr>
              <a:t>Tip: </a:t>
            </a:r>
            <a:r>
              <a:rPr lang="en-gb" sz="900" b="0" kern="1200" noProof="1">
                <a:solidFill>
                  <a:srgbClr val="DF6752"/>
                </a:solidFill>
                <a:latin typeface="Arial" charset="0"/>
                <a:ea typeface="+mn-ea"/>
                <a:cs typeface="Arial" panose="020B0604020202020204" pitchFamily="34" charset="0"/>
              </a:rPr>
              <a:t>Tryk </a:t>
            </a:r>
            <a:r>
              <a:rPr lang="en-gb" sz="900" b="1" kern="1200" noProof="1">
                <a:solidFill>
                  <a:srgbClr val="DF6752"/>
                </a:solidFill>
                <a:latin typeface="Arial" charset="0"/>
                <a:ea typeface="+mn-ea"/>
                <a:cs typeface="Arial" panose="020B0604020202020204" pitchFamily="34" charset="0"/>
              </a:rPr>
              <a:t>Alt + F9</a:t>
            </a:r>
            <a:r>
              <a:rPr lang="en-gb" sz="900" b="0" kern="1200" noProof="1">
                <a:solidFill>
                  <a:srgbClr val="DF6752"/>
                </a:solidFill>
                <a:latin typeface="Arial" charset="0"/>
                <a:ea typeface="+mn-ea"/>
                <a:cs typeface="Arial" panose="020B0604020202020204" pitchFamily="34" charset="0"/>
              </a:rPr>
              <a:t> for hurtig visning af hjælpelinjer</a:t>
            </a:r>
          </a:p>
          <a:p>
            <a:pPr rtl="0"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rtlCol="0">
            <a:spAutoFit/>
          </a:bodyPr>
          <a:lstStyle/>
          <a:p>
            <a:pPr rtl="0"/>
            <a:r>
              <a:rPr lang="en-gb" sz="3600" b="1" spc="300"/>
              <a:t>BRUGERGUIDE</a:t>
            </a:r>
            <a:br>
              <a:rPr lang="en-US" sz="3600" b="1" spc="300" dirty="0"/>
            </a:br>
            <a:endParaRPr lang="da-DK" sz="3600" b="1" spc="300" dirty="0"/>
          </a:p>
        </p:txBody>
      </p:sp>
    </p:spTree>
    <p:extLst>
      <p:ext uri="{BB962C8B-B14F-4D97-AF65-F5344CB8AC3E}">
        <p14:creationId xmlns:p14="http://schemas.microsoft.com/office/powerpoint/2010/main" val="1550783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AALBORG UNIVERSITET</a:t>
            </a:r>
            <a:br>
              <a:rPr lang="en-US"/>
            </a:br>
            <a:r>
              <a:rPr lang="en-gb"/>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rtlCol="0">
            <a:noAutofit/>
          </a:bodyPr>
          <a:lstStyle>
            <a:lvl1pPr marL="0" indent="0" algn="ctr">
              <a:buFontTx/>
              <a:buNone/>
              <a:defRPr sz="1800" spc="300" baseline="0"/>
            </a:lvl1pPr>
          </a:lstStyle>
          <a:p>
            <a:pPr lvl="0" rtl="0"/>
            <a:r>
              <a:rPr lang="en-gb"/>
              <a:t>AF 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spTree>
    <p:extLst>
      <p:ext uri="{BB962C8B-B14F-4D97-AF65-F5344CB8AC3E}">
        <p14:creationId xmlns:p14="http://schemas.microsoft.com/office/powerpoint/2010/main" val="3826913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PAUSE</a:t>
            </a:r>
            <a:br>
              <a:rPr lang="en-US"/>
            </a:br>
            <a:r>
              <a:rPr lang="en-gb"/>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spTree>
    <p:extLst>
      <p:ext uri="{BB962C8B-B14F-4D97-AF65-F5344CB8AC3E}">
        <p14:creationId xmlns:p14="http://schemas.microsoft.com/office/powerpoint/2010/main" val="2604089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
        <p:nvSpPr>
          <p:cNvPr id="26" name="Title 4"/>
          <p:cNvSpPr>
            <a:spLocks noGrp="1"/>
          </p:cNvSpPr>
          <p:nvPr>
            <p:ph type="title" hasCustomPrompt="1"/>
          </p:nvPr>
        </p:nvSpPr>
        <p:spPr>
          <a:xfrm>
            <a:off x="587375" y="370764"/>
            <a:ext cx="4516438" cy="1473911"/>
          </a:xfrm>
        </p:spPr>
        <p:txBody>
          <a:bodyPr rtlCol="0"/>
          <a:lstStyle>
            <a:lvl1pPr>
              <a:defRPr sz="3600"/>
            </a:lvl1pPr>
          </a:lstStyle>
          <a:p>
            <a:pPr rtl="0"/>
            <a:r>
              <a:rPr lang="en-gb"/>
              <a:t>CLICK TO EDIT TITLE</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29" name="Pladsholder til tekst 10"/>
          <p:cNvSpPr>
            <a:spLocks noGrp="1"/>
          </p:cNvSpPr>
          <p:nvPr>
            <p:ph type="body" sz="quarter" idx="12"/>
          </p:nvPr>
        </p:nvSpPr>
        <p:spPr>
          <a:xfrm>
            <a:off x="587375" y="2065337"/>
            <a:ext cx="4516438" cy="3243263"/>
          </a:xfrm>
        </p:spPr>
        <p:txBody>
          <a:bodyPr rtlCol="0"/>
          <a:lstStyle>
            <a:lvl1pPr marL="285750" indent="-285750">
              <a:buFontTx/>
              <a:buBlip>
                <a:blip r:embed="rId3"/>
              </a:buBlip>
              <a:defRPr/>
            </a:lvl1pPr>
          </a:lstStyle>
          <a:p>
            <a:pPr lvl="0" rtl="0"/>
            <a:r>
              <a:rPr lang="en-gb"/>
              <a:t>Rediger typografien i masterens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rtlCol="0"/>
          <a:lstStyle>
            <a:lvl1pPr>
              <a:defRPr sz="3600" baseline="0"/>
            </a:lvl1pPr>
          </a:lstStyle>
          <a:p>
            <a:pPr rtl="0"/>
            <a:r>
              <a:rPr lang="en-gb"/>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rtlCol="0"/>
          <a:lstStyle>
            <a:lvl1pPr marL="285750" indent="-285750">
              <a:buFontTx/>
              <a:buBlip>
                <a:blip r:embed="rId2"/>
              </a:buBlip>
              <a:defRPr/>
            </a:lvl1pPr>
          </a:lstStyle>
          <a:p>
            <a:pPr lvl="0" rtl="0"/>
            <a:r>
              <a:rPr lang="en-gb"/>
              <a:t>Indsæt bullets</a:t>
            </a:r>
            <a:endParaRPr lang="da-DK" dirty="0"/>
          </a:p>
        </p:txBody>
      </p:sp>
    </p:spTree>
    <p:extLst>
      <p:ext uri="{BB962C8B-B14F-4D97-AF65-F5344CB8AC3E}">
        <p14:creationId xmlns:p14="http://schemas.microsoft.com/office/powerpoint/2010/main" val="28783664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
        <p:nvSpPr>
          <p:cNvPr id="26" name="Title 4"/>
          <p:cNvSpPr>
            <a:spLocks noGrp="1"/>
          </p:cNvSpPr>
          <p:nvPr>
            <p:ph type="title" hasCustomPrompt="1"/>
          </p:nvPr>
        </p:nvSpPr>
        <p:spPr>
          <a:xfrm>
            <a:off x="587375" y="370764"/>
            <a:ext cx="4516438" cy="1473911"/>
          </a:xfrm>
        </p:spPr>
        <p:txBody>
          <a:bodyPr rtlCol="0"/>
          <a:lstStyle>
            <a:lvl1pPr>
              <a:defRPr sz="3600"/>
            </a:lvl1pPr>
          </a:lstStyle>
          <a:p>
            <a:pPr rtl="0"/>
            <a:r>
              <a:rPr lang="en-gb"/>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rtlCol="0"/>
          <a:lstStyle>
            <a:lvl1pPr marL="285750" indent="-285750">
              <a:buFontTx/>
              <a:buBlip>
                <a:blip r:embed="rId3"/>
              </a:buBlip>
              <a:defRPr/>
            </a:lvl1pPr>
          </a:lstStyle>
          <a:p>
            <a:pPr lvl="0" rtl="0"/>
            <a:r>
              <a:rPr lang="en-gb"/>
              <a:t>Indsæt bullets</a:t>
            </a:r>
            <a:endParaRPr lang="da-DK" dirty="0"/>
          </a:p>
        </p:txBody>
      </p:sp>
    </p:spTree>
    <p:extLst>
      <p:ext uri="{BB962C8B-B14F-4D97-AF65-F5344CB8AC3E}">
        <p14:creationId xmlns:p14="http://schemas.microsoft.com/office/powerpoint/2010/main" val="32707277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rtlCol="0"/>
          <a:lstStyle>
            <a:lvl1pPr>
              <a:defRPr sz="3600"/>
            </a:lvl1pPr>
          </a:lstStyle>
          <a:p>
            <a:pPr rtl="0"/>
            <a:r>
              <a:rPr lang="en-gb"/>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rtlCol="0"/>
          <a:lstStyle/>
          <a:p>
            <a:pPr rtl="0"/>
            <a:r>
              <a:rPr lang="en-gb"/>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rtlCol="0">
            <a:normAutofit/>
          </a:bodyPr>
          <a:lstStyle>
            <a:lvl2pPr marL="285750" indent="-285750">
              <a:buFontTx/>
              <a:buBlip>
                <a:blip r:embed="rId2"/>
              </a:buBlip>
              <a:defRPr sz="1600" baseline="0"/>
            </a:lvl2pPr>
          </a:lstStyle>
          <a:p>
            <a:pPr lvl="1" rtl="0"/>
            <a:r>
              <a:rPr lang="en-gb"/>
              <a:t>Indsæt 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a:t>‹nr.›</a:t>
            </a:fld>
            <a:endParaRPr lang="en-US" dirty="0"/>
          </a:p>
        </p:txBody>
      </p:sp>
    </p:spTree>
    <p:extLst>
      <p:ext uri="{BB962C8B-B14F-4D97-AF65-F5344CB8AC3E}">
        <p14:creationId xmlns:p14="http://schemas.microsoft.com/office/powerpoint/2010/main" val="906705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rtlCol="0"/>
          <a:lstStyle>
            <a:lvl1pPr>
              <a:defRPr sz="3600"/>
            </a:lvl1pPr>
          </a:lstStyle>
          <a:p>
            <a:pPr rtl="0"/>
            <a:r>
              <a:rPr lang="en-gb"/>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rtlCol="0"/>
          <a:lstStyle>
            <a:lvl1pPr marL="285750" indent="-285750">
              <a:lnSpc>
                <a:spcPct val="100000"/>
              </a:lnSpc>
              <a:spcBef>
                <a:spcPts val="600"/>
              </a:spcBef>
              <a:buFontTx/>
              <a:buBlip>
                <a:blip r:embed="rId2"/>
              </a:buBlip>
              <a:defRPr sz="1600" baseline="0"/>
            </a:lvl1pPr>
          </a:lstStyle>
          <a:p>
            <a:pPr lvl="0" rtl="0"/>
            <a:r>
              <a:rPr lang="en-gb"/>
              <a:t>Indsæt bullets</a:t>
            </a:r>
            <a:endParaRPr lang="da-DK" dirty="0"/>
          </a:p>
          <a:p>
            <a:pPr lvl="0" rtl="0"/>
            <a:endParaRPr lang="da-DK" dirty="0"/>
          </a:p>
          <a:p>
            <a:pPr lvl="0" rtl="0"/>
            <a:endParaRPr lang="da-DK" dirty="0"/>
          </a:p>
        </p:txBody>
      </p:sp>
    </p:spTree>
    <p:extLst>
      <p:ext uri="{BB962C8B-B14F-4D97-AF65-F5344CB8AC3E}">
        <p14:creationId xmlns:p14="http://schemas.microsoft.com/office/powerpoint/2010/main" val="37915120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6" name="Title 4"/>
          <p:cNvSpPr>
            <a:spLocks noGrp="1"/>
          </p:cNvSpPr>
          <p:nvPr>
            <p:ph type="title" hasCustomPrompt="1"/>
          </p:nvPr>
        </p:nvSpPr>
        <p:spPr>
          <a:xfrm>
            <a:off x="587374" y="373446"/>
            <a:ext cx="4683125" cy="1471230"/>
          </a:xfrm>
        </p:spPr>
        <p:txBody>
          <a:bodyPr rtlCol="0"/>
          <a:lstStyle>
            <a:lvl1pPr>
              <a:defRPr sz="3600">
                <a:solidFill>
                  <a:schemeClr val="bg1"/>
                </a:solidFill>
              </a:defRPr>
            </a:lvl1pPr>
          </a:lstStyle>
          <a:p>
            <a:pPr rtl="0"/>
            <a:r>
              <a:rPr lang="en-gb"/>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Tree>
    <p:extLst>
      <p:ext uri="{BB962C8B-B14F-4D97-AF65-F5344CB8AC3E}">
        <p14:creationId xmlns:p14="http://schemas.microsoft.com/office/powerpoint/2010/main" val="215636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bg1"/>
                </a:solidFill>
              </a:defRPr>
            </a:lvl1pPr>
          </a:lstStyle>
          <a:p>
            <a:pPr rtl="0"/>
            <a:r>
              <a:rPr lang="en-gb"/>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Tree>
    <p:extLst>
      <p:ext uri="{BB962C8B-B14F-4D97-AF65-F5344CB8AC3E}">
        <p14:creationId xmlns:p14="http://schemas.microsoft.com/office/powerpoint/2010/main" val="16722045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6" name="Title 4"/>
          <p:cNvSpPr>
            <a:spLocks noGrp="1"/>
          </p:cNvSpPr>
          <p:nvPr>
            <p:ph type="title" hasCustomPrompt="1"/>
          </p:nvPr>
        </p:nvSpPr>
        <p:spPr>
          <a:xfrm>
            <a:off x="8031878" y="957753"/>
            <a:ext cx="3879477" cy="1987748"/>
          </a:xfrm>
        </p:spPr>
        <p:txBody>
          <a:bodyPr rtlCol="0"/>
          <a:lstStyle>
            <a:lvl1pPr>
              <a:defRPr sz="3600"/>
            </a:lvl1pPr>
          </a:lstStyle>
          <a:p>
            <a:pPr rtl="0"/>
            <a:r>
              <a:rPr lang="en-gb"/>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rtlCol="0"/>
          <a:lstStyle>
            <a:lvl1pPr marL="285750" indent="-285750">
              <a:lnSpc>
                <a:spcPct val="100000"/>
              </a:lnSpc>
              <a:spcBef>
                <a:spcPts val="600"/>
              </a:spcBef>
              <a:buFontTx/>
              <a:buBlip>
                <a:blip r:embed="rId2"/>
              </a:buBlip>
              <a:defRPr sz="1600" baseline="0"/>
            </a:lvl1pPr>
          </a:lstStyle>
          <a:p>
            <a:pPr lvl="0" rtl="0"/>
            <a:r>
              <a:rPr lang="en-gb"/>
              <a:t>Indsæt bullets</a:t>
            </a:r>
            <a:endParaRPr lang="da-DK" dirty="0"/>
          </a:p>
          <a:p>
            <a:pPr lvl="0" rtl="0"/>
            <a:endParaRPr lang="da-DK" dirty="0"/>
          </a:p>
          <a:p>
            <a:pPr lvl="0" rt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3545905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10" name="Title 4"/>
          <p:cNvSpPr>
            <a:spLocks noGrp="1"/>
          </p:cNvSpPr>
          <p:nvPr>
            <p:ph type="title" hasCustomPrompt="1"/>
          </p:nvPr>
        </p:nvSpPr>
        <p:spPr>
          <a:xfrm>
            <a:off x="587374" y="357948"/>
            <a:ext cx="4542975" cy="1486727"/>
          </a:xfrm>
        </p:spPr>
        <p:txBody>
          <a:bodyPr rtlCol="0"/>
          <a:lstStyle>
            <a:lvl1pPr>
              <a:defRPr sz="3600"/>
            </a:lvl1pPr>
          </a:lstStyle>
          <a:p>
            <a:pPr rtl="0"/>
            <a:r>
              <a:rPr lang="en-gb"/>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rtlCol="0"/>
          <a:lstStyle>
            <a:lvl1pPr marL="285750" indent="-285750">
              <a:lnSpc>
                <a:spcPct val="100000"/>
              </a:lnSpc>
              <a:spcBef>
                <a:spcPts val="600"/>
              </a:spcBef>
              <a:buFontTx/>
              <a:buBlip>
                <a:blip r:embed="rId2"/>
              </a:buBlip>
              <a:defRPr sz="1600" baseline="0"/>
            </a:lvl1pPr>
          </a:lstStyle>
          <a:p>
            <a:pPr lvl="0" rtl="0"/>
            <a:r>
              <a:rPr lang="en-gb"/>
              <a:t>Indsæt bullets</a:t>
            </a:r>
            <a:endParaRPr lang="da-DK" dirty="0"/>
          </a:p>
          <a:p>
            <a:pPr lvl="0" rtl="0"/>
            <a:endParaRPr lang="da-DK" dirty="0"/>
          </a:p>
          <a:p>
            <a:pPr lvl="0" rt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Tree>
    <p:extLst>
      <p:ext uri="{BB962C8B-B14F-4D97-AF65-F5344CB8AC3E}">
        <p14:creationId xmlns:p14="http://schemas.microsoft.com/office/powerpoint/2010/main" val="19830021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28" name="Pladsholder til tekst 3"/>
          <p:cNvSpPr>
            <a:spLocks noGrp="1"/>
          </p:cNvSpPr>
          <p:nvPr>
            <p:ph type="body" sz="quarter" idx="17" hasCustomPrompt="1"/>
          </p:nvPr>
        </p:nvSpPr>
        <p:spPr>
          <a:xfrm>
            <a:off x="8027662" y="2927417"/>
            <a:ext cx="3673420" cy="3222624"/>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3" name="Slide Number Placeholder 2"/>
          <p:cNvSpPr>
            <a:spLocks noGrp="1"/>
          </p:cNvSpPr>
          <p:nvPr>
            <p:ph type="sldNum" sz="quarter" idx="10"/>
          </p:nvPr>
        </p:nvSpPr>
        <p:spPr/>
        <p:txBody>
          <a:bodyPr rtlCol="0"/>
          <a:lstStyle>
            <a:lvl1pPr>
              <a:defRPr>
                <a:solidFill>
                  <a:schemeClr val="bg1">
                    <a:alpha val="70000"/>
                  </a:schemeClr>
                </a:solidFill>
              </a:defRPr>
            </a:lvl1pPr>
          </a:lstStyle>
          <a:p>
            <a:pPr rtl="0"/>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sp>
        <p:nvSpPr>
          <p:cNvPr id="53" name="Title 4"/>
          <p:cNvSpPr>
            <a:spLocks noGrp="1"/>
          </p:cNvSpPr>
          <p:nvPr>
            <p:ph type="title" hasCustomPrompt="1"/>
          </p:nvPr>
        </p:nvSpPr>
        <p:spPr>
          <a:xfrm>
            <a:off x="8027663" y="943460"/>
            <a:ext cx="3673419" cy="1860884"/>
          </a:xfrm>
        </p:spPr>
        <p:txBody>
          <a:bodyPr rtlCol="0"/>
          <a:lstStyle>
            <a:lvl1pPr>
              <a:defRPr sz="3600">
                <a:solidFill>
                  <a:schemeClr val="bg1"/>
                </a:solidFill>
              </a:defRPr>
            </a:lvl1pPr>
          </a:lstStyle>
          <a:p>
            <a:pPr rtl="0"/>
            <a:r>
              <a:rPr lang="en-gb"/>
              <a:t>KLIK HER FOR AT ÆNDRE TITEL</a:t>
            </a:r>
            <a:endParaRPr lang="en-US" dirty="0"/>
          </a:p>
        </p:txBody>
      </p:sp>
    </p:spTree>
    <p:extLst>
      <p:ext uri="{BB962C8B-B14F-4D97-AF65-F5344CB8AC3E}">
        <p14:creationId xmlns:p14="http://schemas.microsoft.com/office/powerpoint/2010/main" val="20321669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lvl1pPr>
              <a:defRPr>
                <a:solidFill>
                  <a:schemeClr val="accent1">
                    <a:alpha val="70000"/>
                  </a:schemeClr>
                </a:solidFill>
              </a:defRPr>
            </a:lvl1pPr>
          </a:lstStyle>
          <a:p>
            <a:pPr rtl="0"/>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5" name="Title 4"/>
          <p:cNvSpPr>
            <a:spLocks noGrp="1"/>
          </p:cNvSpPr>
          <p:nvPr>
            <p:ph type="title" hasCustomPrompt="1"/>
          </p:nvPr>
        </p:nvSpPr>
        <p:spPr>
          <a:xfrm>
            <a:off x="5324157" y="359273"/>
            <a:ext cx="4490445" cy="1621619"/>
          </a:xfrm>
        </p:spPr>
        <p:txBody>
          <a:bodyPr rtlCol="0"/>
          <a:lstStyle>
            <a:lvl1pPr>
              <a:defRPr sz="3600"/>
            </a:lvl1pPr>
          </a:lstStyle>
          <a:p>
            <a:pPr rtl="0"/>
            <a:r>
              <a:rPr lang="en-gb"/>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rtlCol="0"/>
          <a:lstStyle>
            <a:lvl1pPr marL="285750" indent="-285750">
              <a:lnSpc>
                <a:spcPct val="100000"/>
              </a:lnSpc>
              <a:spcBef>
                <a:spcPts val="600"/>
              </a:spcBef>
              <a:buFontTx/>
              <a:buBlip>
                <a:blip r:embed="rId2"/>
              </a:buBlip>
              <a:defRPr sz="1600" baseline="0"/>
            </a:lvl1pPr>
          </a:lstStyle>
          <a:p>
            <a:pPr lvl="0" rtl="0"/>
            <a:r>
              <a:rPr lang="en-gb"/>
              <a:t>Indsæt bullets</a:t>
            </a:r>
            <a:endParaRPr lang="da-DK" dirty="0"/>
          </a:p>
          <a:p>
            <a:pPr lvl="0" rtl="0"/>
            <a:endParaRPr lang="da-DK" dirty="0"/>
          </a:p>
          <a:p>
            <a:pPr lvl="0" rtl="0"/>
            <a:endParaRPr lang="da-DK" dirty="0"/>
          </a:p>
        </p:txBody>
      </p:sp>
    </p:spTree>
    <p:extLst>
      <p:ext uri="{BB962C8B-B14F-4D97-AF65-F5344CB8AC3E}">
        <p14:creationId xmlns:p14="http://schemas.microsoft.com/office/powerpoint/2010/main" val="256328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rtlCol="0"/>
          <a:lstStyle>
            <a:lvl1pPr>
              <a:defRPr sz="3600"/>
            </a:lvl1pPr>
          </a:lstStyle>
          <a:p>
            <a:pPr rtl="0"/>
            <a:r>
              <a:rPr lang="en-gb"/>
              <a:t>CLICK TO EDIT TITLE</a:t>
            </a:r>
            <a:endParaRPr lang="en-US" dirty="0"/>
          </a:p>
        </p:txBody>
      </p:sp>
      <p:sp>
        <p:nvSpPr>
          <p:cNvPr id="11" name="Pladsholder til diagram 10"/>
          <p:cNvSpPr>
            <a:spLocks noGrp="1"/>
          </p:cNvSpPr>
          <p:nvPr>
            <p:ph type="chart" sz="quarter" idx="12"/>
          </p:nvPr>
        </p:nvSpPr>
        <p:spPr>
          <a:xfrm>
            <a:off x="6096000" y="2262579"/>
            <a:ext cx="5524500" cy="3572737"/>
          </a:xfrm>
        </p:spPr>
        <p:txBody>
          <a:bodyPr rtlCol="0"/>
          <a:lstStyle/>
          <a:p>
            <a:pPr rtl="0"/>
            <a:endParaRPr lang="da-DK"/>
          </a:p>
        </p:txBody>
      </p:sp>
      <p:sp>
        <p:nvSpPr>
          <p:cNvPr id="13" name="Pladsholder til tekst 12"/>
          <p:cNvSpPr>
            <a:spLocks noGrp="1"/>
          </p:cNvSpPr>
          <p:nvPr>
            <p:ph type="body" sz="quarter" idx="13" hasCustomPrompt="1"/>
          </p:nvPr>
        </p:nvSpPr>
        <p:spPr>
          <a:xfrm>
            <a:off x="587375" y="2262579"/>
            <a:ext cx="4886992" cy="3572737"/>
          </a:xfrm>
        </p:spPr>
        <p:txBody>
          <a:bodyPr rtlCol="0">
            <a:normAutofit/>
          </a:bodyPr>
          <a:lstStyle>
            <a:lvl2pPr marL="285750" indent="-285750">
              <a:buFontTx/>
              <a:buBlip>
                <a:blip r:embed="rId2"/>
              </a:buBlip>
              <a:defRPr sz="1600" baseline="0"/>
            </a:lvl2pPr>
          </a:lstStyle>
          <a:p>
            <a:pPr lvl="1" rtl="0"/>
            <a:r>
              <a:rPr lang="en-gb"/>
              <a:t>INSERT TEXT</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a:t>‹nr.›</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Billede venstre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lvl1pPr>
              <a:defRPr>
                <a:solidFill>
                  <a:schemeClr val="accent1">
                    <a:alpha val="70000"/>
                  </a:schemeClr>
                </a:solidFill>
              </a:defRPr>
            </a:lvl1pPr>
          </a:lstStyle>
          <a:p>
            <a:pPr rtl="0"/>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a:solidFill>
            <a:srgbClr val="211A52"/>
          </a:solidFill>
        </p:grpSpPr>
        <p:grpSp>
          <p:nvGrpSpPr>
            <p:cNvPr id="30" name="Gruppe 29"/>
            <p:cNvGrpSpPr/>
            <p:nvPr userDrawn="1"/>
          </p:nvGrpSpPr>
          <p:grpSpPr>
            <a:xfrm>
              <a:off x="5387975" y="6407150"/>
              <a:ext cx="1573213" cy="79375"/>
              <a:chOff x="5387975" y="6407150"/>
              <a:chExt cx="1573213" cy="79375"/>
            </a:xfrm>
            <a:grpFill/>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31" name="Gruppe 30"/>
            <p:cNvGrpSpPr/>
            <p:nvPr userDrawn="1"/>
          </p:nvGrpSpPr>
          <p:grpSpPr>
            <a:xfrm>
              <a:off x="5880100" y="5659438"/>
              <a:ext cx="511175" cy="544512"/>
              <a:chOff x="5880100" y="5659438"/>
              <a:chExt cx="511175" cy="544512"/>
            </a:xfrm>
            <a:grp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5" name="Title 4"/>
          <p:cNvSpPr>
            <a:spLocks noGrp="1"/>
          </p:cNvSpPr>
          <p:nvPr>
            <p:ph type="title" hasCustomPrompt="1"/>
          </p:nvPr>
        </p:nvSpPr>
        <p:spPr>
          <a:xfrm>
            <a:off x="5324157" y="359273"/>
            <a:ext cx="4490445" cy="1621619"/>
          </a:xfrm>
        </p:spPr>
        <p:txBody>
          <a:bodyPr rtlCol="0"/>
          <a:lstStyle>
            <a:lvl1pPr>
              <a:defRPr sz="3600"/>
            </a:lvl1pPr>
          </a:lstStyle>
          <a:p>
            <a:pPr rtl="0"/>
            <a:r>
              <a:rPr lang="en-gb"/>
              <a:t>CLICK TO EDIT TITLE</a:t>
            </a:r>
          </a:p>
        </p:txBody>
      </p:sp>
      <p:sp>
        <p:nvSpPr>
          <p:cNvPr id="76" name="Pladsholder til tekst 3"/>
          <p:cNvSpPr>
            <a:spLocks noGrp="1"/>
          </p:cNvSpPr>
          <p:nvPr>
            <p:ph type="body" sz="quarter" idx="12" hasCustomPrompt="1"/>
          </p:nvPr>
        </p:nvSpPr>
        <p:spPr>
          <a:xfrm>
            <a:off x="5324158" y="2143359"/>
            <a:ext cx="4490445" cy="3752115"/>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Tree>
    <p:extLst>
      <p:ext uri="{BB962C8B-B14F-4D97-AF65-F5344CB8AC3E}">
        <p14:creationId xmlns:p14="http://schemas.microsoft.com/office/powerpoint/2010/main" val="2018622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BREAK</a:t>
            </a:r>
            <a:br>
              <a:rPr lang="en-US" dirty="0"/>
            </a:br>
            <a:r>
              <a:rPr lang="en-gb"/>
              <a:t>HEADLINE</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spTree>
    <p:extLst>
      <p:ext uri="{BB962C8B-B14F-4D97-AF65-F5344CB8AC3E}">
        <p14:creationId xmlns:p14="http://schemas.microsoft.com/office/powerpoint/2010/main" val="1696824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AALBORG UNIVERSITY</a:t>
            </a:r>
            <a:br>
              <a:rPr lang="en-US" dirty="0"/>
            </a:br>
            <a:r>
              <a:rPr lang="en-gb"/>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rtlCol="0">
            <a:noAutofit/>
          </a:bodyPr>
          <a:lstStyle>
            <a:lvl1pPr algn="ctr">
              <a:defRPr sz="1800" spc="300" baseline="0"/>
            </a:lvl1pPr>
          </a:lstStyle>
          <a:p>
            <a:pPr lvl="0" rtl="0"/>
            <a:r>
              <a:rPr lang="en-gb"/>
              <a:t>BY 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spTree>
    <p:extLst>
      <p:ext uri="{BB962C8B-B14F-4D97-AF65-F5344CB8AC3E}">
        <p14:creationId xmlns:p14="http://schemas.microsoft.com/office/powerpoint/2010/main" val="10884410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rtlCol="0"/>
          <a:lstStyle>
            <a:lvl1pPr>
              <a:defRPr sz="3600"/>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Tree>
    <p:extLst>
      <p:ext uri="{BB962C8B-B14F-4D97-AF65-F5344CB8AC3E}">
        <p14:creationId xmlns:p14="http://schemas.microsoft.com/office/powerpoint/2010/main" val="34802661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AA810-4EEC-4D0F-B163-DFC963816F74}"/>
              </a:ext>
            </a:extLst>
          </p:cNvPr>
          <p:cNvSpPr>
            <a:spLocks noGrp="1"/>
          </p:cNvSpPr>
          <p:nvPr>
            <p:ph type="title" hasCustomPrompt="1"/>
          </p:nvPr>
        </p:nvSpPr>
        <p:spPr/>
        <p:txBody>
          <a:bodyPr rtlCol="0"/>
          <a:lstStyle>
            <a:lvl1pPr>
              <a:defRPr>
                <a:latin typeface="Trebuchet MS" panose="020B0603020202020204" pitchFamily="34" charset="0"/>
              </a:defRPr>
            </a:lvl1pPr>
          </a:lstStyle>
          <a:p>
            <a:pPr rtl="0"/>
            <a:r>
              <a:rPr lang="en-gb"/>
              <a:t>Klik for at redigere titeltypografier i master</a:t>
            </a:r>
          </a:p>
        </p:txBody>
      </p:sp>
      <p:sp>
        <p:nvSpPr>
          <p:cNvPr id="6" name="Pladsholder til sidefod 5">
            <a:extLst>
              <a:ext uri="{FF2B5EF4-FFF2-40B4-BE49-F238E27FC236}">
                <a16:creationId xmlns:a16="http://schemas.microsoft.com/office/drawing/2014/main" id="{61FB6233-FC4F-4628-BA1D-2782F6494517}"/>
              </a:ext>
            </a:extLst>
          </p:cNvPr>
          <p:cNvSpPr>
            <a:spLocks noGrp="1"/>
          </p:cNvSpPr>
          <p:nvPr>
            <p:ph type="ftr" sz="quarter" idx="10"/>
          </p:nvPr>
        </p:nvSpPr>
        <p:spPr/>
        <p:txBody>
          <a:bodyPr rtlCol="0"/>
          <a:lstStyle>
            <a:lvl1pPr>
              <a:defRPr>
                <a:latin typeface="Trebuchet MS" panose="020B0603020202020204" pitchFamily="34" charset="0"/>
              </a:defRPr>
            </a:lvl1pPr>
          </a:lstStyle>
          <a:p>
            <a:pPr rtl="0"/>
            <a:endParaRPr lang="da-DK" dirty="0"/>
          </a:p>
        </p:txBody>
      </p:sp>
      <p:sp>
        <p:nvSpPr>
          <p:cNvPr id="7" name="Pladsholder til slidenummer 6">
            <a:extLst>
              <a:ext uri="{FF2B5EF4-FFF2-40B4-BE49-F238E27FC236}">
                <a16:creationId xmlns:a16="http://schemas.microsoft.com/office/drawing/2014/main" id="{F4A1D367-A9C7-46F9-B78E-724D1BEC0650}"/>
              </a:ext>
            </a:extLst>
          </p:cNvPr>
          <p:cNvSpPr>
            <a:spLocks noGrp="1"/>
          </p:cNvSpPr>
          <p:nvPr>
            <p:ph type="sldNum" sz="quarter" idx="11"/>
          </p:nvPr>
        </p:nvSpPr>
        <p:spPr/>
        <p:txBody>
          <a:bodyPr rtlCol="0"/>
          <a:lstStyle>
            <a:lvl1pPr>
              <a:defRPr>
                <a:latin typeface="Trebuchet MS" panose="020B0603020202020204" pitchFamily="34" charset="0"/>
              </a:defRPr>
            </a:lvl1pPr>
          </a:lstStyle>
          <a:p>
            <a:pPr rtl="0"/>
            <a:fld id="{83ADE164-D45A-44D8-82C5-2E0962BB70DA}" type="slidenum">
              <a:rPr lang="da-DK" smtClean="0"/>
              <a:pPr/>
              <a:t>‹nr.›</a:t>
            </a:fld>
            <a:endParaRPr lang="da-DK" dirty="0"/>
          </a:p>
        </p:txBody>
      </p:sp>
    </p:spTree>
    <p:extLst>
      <p:ext uri="{BB962C8B-B14F-4D97-AF65-F5344CB8AC3E}">
        <p14:creationId xmlns:p14="http://schemas.microsoft.com/office/powerpoint/2010/main" val="13366904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rtlCol="0" anchor="b"/>
          <a:lstStyle>
            <a:lvl1pPr algn="ctr">
              <a:defRPr sz="6000"/>
            </a:lvl1pPr>
          </a:lstStyle>
          <a:p>
            <a:pPr rtl="0"/>
            <a:r>
              <a:rPr lang="en-gb"/>
              <a:t>Klik for at redigere i master</a:t>
            </a:r>
          </a:p>
        </p:txBody>
      </p:sp>
      <p:sp>
        <p:nvSpPr>
          <p:cNvPr id="3" name="Undertitel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Klik for at redigere undertiteltypografien i masteren</a:t>
            </a:r>
          </a:p>
        </p:txBody>
      </p:sp>
      <p:sp>
        <p:nvSpPr>
          <p:cNvPr id="4" name="Pladsholder til dato 3"/>
          <p:cNvSpPr>
            <a:spLocks noGrp="1"/>
          </p:cNvSpPr>
          <p:nvPr>
            <p:ph type="dt" sz="half" idx="10"/>
          </p:nvPr>
        </p:nvSpPr>
        <p:spPr/>
        <p:txBody>
          <a:bodyPr rtlCol="0"/>
          <a:lstStyle/>
          <a:p>
            <a:pPr rtl="0"/>
            <a:r>
              <a:rPr lang="da-DK"/>
              <a:t>18-12-2019</a:t>
            </a:r>
          </a:p>
        </p:txBody>
      </p:sp>
      <p:sp>
        <p:nvSpPr>
          <p:cNvPr id="5" name="Pladsholder til sidefod 4"/>
          <p:cNvSpPr>
            <a:spLocks noGrp="1"/>
          </p:cNvSpPr>
          <p:nvPr>
            <p:ph type="ftr" sz="quarter" idx="11"/>
          </p:nvPr>
        </p:nvSpPr>
        <p:spPr/>
        <p:txBody>
          <a:bodyPr rtlCol="0"/>
          <a:lstStyle/>
          <a:p>
            <a:pPr rtl="0"/>
            <a:endParaRPr lang="da-DK"/>
          </a:p>
        </p:txBody>
      </p:sp>
      <p:sp>
        <p:nvSpPr>
          <p:cNvPr id="6" name="Pladsholder til slidenummer 5"/>
          <p:cNvSpPr>
            <a:spLocks noGrp="1"/>
          </p:cNvSpPr>
          <p:nvPr>
            <p:ph type="sldNum" sz="quarter" idx="12"/>
          </p:nvPr>
        </p:nvSpPr>
        <p:spPr/>
        <p:txBody>
          <a:bodyPr rtlCol="0"/>
          <a:lstStyle/>
          <a:p>
            <a:pPr rtl="0"/>
            <a:fld id="{BCCCD8A1-FCEB-492F-B9B7-67DDCBD10CA3}" type="slidenum">
              <a:rPr lang="da-DK" smtClean="0"/>
              <a:t>‹nr.›</a:t>
            </a:fld>
            <a:endParaRPr lang="da-DK"/>
          </a:p>
        </p:txBody>
      </p:sp>
    </p:spTree>
    <p:extLst>
      <p:ext uri="{BB962C8B-B14F-4D97-AF65-F5344CB8AC3E}">
        <p14:creationId xmlns:p14="http://schemas.microsoft.com/office/powerpoint/2010/main" val="32895052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Rektangel 19"/>
          <p:cNvSpPr/>
          <p:nvPr userDrawn="1"/>
        </p:nvSpPr>
        <p:spPr>
          <a:xfrm>
            <a:off x="505731" y="1155050"/>
            <a:ext cx="10173155" cy="369332"/>
          </a:xfrm>
          <a:prstGeom prst="rect">
            <a:avLst/>
          </a:prstGeom>
        </p:spPr>
        <p:txBody>
          <a:bodyPr wrap="square" rtlCol="0">
            <a:spAutoFit/>
          </a:bodyPr>
          <a:lstStyle/>
          <a:p>
            <a:pPr rtl="0"/>
            <a:r>
              <a:rPr lang="en-gb" dirty="0">
                <a:solidFill>
                  <a:srgbClr val="DF6752"/>
                </a:solidFill>
              </a:rPr>
              <a:t>- REMEMBER TO DELETE THIS SLIDE BEFORE YOU FINISH YOUR PRESENTATION</a:t>
            </a:r>
            <a:endParaRPr lang="da-DK" dirty="0">
              <a:solidFill>
                <a:srgbClr val="DF6752"/>
              </a:solidFill>
            </a:endParaRPr>
          </a:p>
        </p:txBody>
      </p:sp>
      <p:sp>
        <p:nvSpPr>
          <p:cNvPr id="23" name="Text Box 48"/>
          <p:cNvSpPr txBox="1">
            <a:spLocks noChangeArrowheads="1"/>
          </p:cNvSpPr>
          <p:nvPr userDrawn="1"/>
        </p:nvSpPr>
        <p:spPr bwMode="auto">
          <a:xfrm>
            <a:off x="587375" y="1960595"/>
            <a:ext cx="2327618" cy="362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600"/>
              </a:spcAft>
              <a:defRPr/>
            </a:pPr>
            <a:r>
              <a:rPr lang="en-gb" sz="1000" b="1" spc="300" noProof="1">
                <a:solidFill>
                  <a:schemeClr val="tx1"/>
                </a:solidFill>
                <a:latin typeface="+mn-lt"/>
                <a:cs typeface="Arial" panose="020B0604020202020204" pitchFamily="34" charset="0"/>
              </a:rPr>
              <a:t>AAU POWERPOINT TEMPLATES</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en-gb" sz="900" b="0" dirty="0">
                <a:effectLst/>
                <a:latin typeface="+mn-lt"/>
                <a:ea typeface="Calibri" panose="020F0502020204030204" pitchFamily="34" charset="0"/>
                <a:cs typeface="Times New Roman" panose="02020603050405020304" pitchFamily="18" charset="0"/>
              </a:rPr>
              <a:t>When you open PowerPoint, you can choose between two templates in widescreen (16:9) with the AAU logo in either Danish or English.</a:t>
            </a:r>
            <a:endParaRPr lang="da-DK" sz="900" b="0" dirty="0">
              <a:effectLst/>
              <a:latin typeface="+mn-lt"/>
              <a:ea typeface="Calibri" panose="020F0502020204030204" pitchFamily="34" charset="0"/>
              <a:cs typeface="Times New Roman" panose="02020603050405020304" pitchFamily="18" charset="0"/>
            </a:endParaRPr>
          </a:p>
          <a:p>
            <a:pPr rtl="0">
              <a:lnSpc>
                <a:spcPct val="100000"/>
              </a:lnSpc>
              <a:spcAft>
                <a:spcPts val="1000"/>
              </a:spcAft>
            </a:pPr>
            <a:r>
              <a:rPr lang="en-gb" sz="900" b="0" dirty="0">
                <a:effectLst/>
                <a:latin typeface="+mn-lt"/>
                <a:ea typeface="Calibri" panose="020F0502020204030204" pitchFamily="34" charset="0"/>
                <a:cs typeface="Times New Roman" panose="02020603050405020304" pitchFamily="18" charset="0"/>
              </a:rPr>
              <a:t>You can also download the templates at: </a:t>
            </a:r>
            <a:r>
              <a:rPr lang="en-gb" sz="900" b="0" dirty="0">
                <a:effectLst/>
                <a:latin typeface="+mn-lt"/>
                <a:ea typeface="Calibri" panose="020F0502020204030204" pitchFamily="34" charset="0"/>
                <a:cs typeface="Times New Roman" panose="02020603050405020304" pitchFamily="18" charset="0"/>
                <a:hlinkClick r:id="rId2"/>
              </a:rPr>
              <a:t>www.design.aau.dk/skabeloner/powerpoint</a:t>
            </a:r>
            <a:r>
              <a:rPr lang="en-gb" sz="900" b="0" dirty="0">
                <a:effectLst/>
                <a:latin typeface="+mn-lt"/>
                <a:ea typeface="Calibri" panose="020F0502020204030204" pitchFamily="34" charset="0"/>
                <a:cs typeface="Times New Roman" panose="02020603050405020304" pitchFamily="18" charset="0"/>
              </a:rPr>
              <a:t>You can also download the AAU PowerPoint presentation for inspiration. We will make sure that the AAU PowerPoint presentation available for download is updated with the latest figures and information. When you download the AAU PowerPoint presentation, you can simply delete the slides you do not wish to use in your own presentation. </a:t>
            </a:r>
          </a:p>
          <a:p>
            <a:pPr marL="0" marR="0" lvl="0" indent="0" algn="l" defTabSz="914330" rtl="0" eaLnBrk="0" fontAlgn="auto" latinLnBrk="0" hangingPunct="0">
              <a:lnSpc>
                <a:spcPct val="100000"/>
              </a:lnSpc>
              <a:spcBef>
                <a:spcPts val="0"/>
              </a:spcBef>
              <a:spcAft>
                <a:spcPts val="1000"/>
              </a:spcAft>
              <a:buClrTx/>
              <a:buSzTx/>
              <a:buFontTx/>
              <a:buNone/>
              <a:tabLst/>
              <a:defRPr/>
            </a:pPr>
            <a:r>
              <a:rPr lang="en-gb" sz="1000" b="1" kern="1200" spc="300" noProof="1">
                <a:solidFill>
                  <a:schemeClr val="tx1"/>
                </a:solidFill>
                <a:latin typeface="Arial" charset="0"/>
                <a:ea typeface="+mn-ea"/>
                <a:cs typeface="Arial" panose="020B0604020202020204" pitchFamily="34" charset="0"/>
              </a:rPr>
              <a:t>FONTS</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en-gb" sz="900" b="0" kern="1200" noProof="1">
                <a:solidFill>
                  <a:schemeClr val="tx1"/>
                </a:solidFill>
                <a:latin typeface="Arial" charset="0"/>
                <a:ea typeface="+mn-ea"/>
                <a:cs typeface="Arial" panose="020B0604020202020204" pitchFamily="34" charset="0"/>
              </a:rPr>
              <a:t>In PowerPoint presentations we use AAU’s secondary font Arial.</a:t>
            </a:r>
          </a:p>
          <a:p>
            <a:pPr rtl="0">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24" name="Text Box 48"/>
          <p:cNvSpPr txBox="1">
            <a:spLocks noChangeArrowheads="1"/>
          </p:cNvSpPr>
          <p:nvPr userDrawn="1"/>
        </p:nvSpPr>
        <p:spPr bwMode="auto">
          <a:xfrm>
            <a:off x="6269374" y="1960595"/>
            <a:ext cx="2327618"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kern="1200" spc="300" noProof="1">
                <a:solidFill>
                  <a:schemeClr val="tx1"/>
                </a:solidFill>
                <a:latin typeface="+mn-lt"/>
                <a:ea typeface="+mn-ea"/>
                <a:cs typeface="Arial" panose="020B0604020202020204" pitchFamily="34" charset="0"/>
              </a:rPr>
              <a:t>TEMPLATE COLOURS</a:t>
            </a:r>
          </a:p>
          <a:p>
            <a:pPr rtl="0"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en-gb" sz="900" b="0" kern="1200" noProof="1">
                <a:solidFill>
                  <a:schemeClr val="tx1"/>
                </a:solidFill>
                <a:latin typeface="Arial" charset="0"/>
                <a:ea typeface="+mn-ea"/>
                <a:cs typeface="Arial" panose="020B0604020202020204" pitchFamily="34" charset="0"/>
              </a:rPr>
              <a:t>You can choose from a range of colours for your backgrounds and graphs.</a:t>
            </a:r>
          </a:p>
          <a:p>
            <a:pPr rtl="0" eaLnBrk="1" hangingPunct="1">
              <a:lnSpc>
                <a:spcPct val="90000"/>
              </a:lnSpc>
              <a:spcAft>
                <a:spcPts val="600"/>
              </a:spcAft>
              <a:defRPr/>
            </a:pPr>
            <a:r>
              <a:rPr lang="en-gb" sz="900" b="0" kern="1200" noProof="1">
                <a:solidFill>
                  <a:schemeClr val="tx1"/>
                </a:solidFill>
                <a:latin typeface="Arial" charset="0"/>
                <a:ea typeface="+mn-ea"/>
                <a:cs typeface="Arial" panose="020B0604020202020204" pitchFamily="34" charset="0"/>
              </a:rPr>
              <a:t>Right-click the shape you wish to fill with colour and select the paint bucket (Shape fill)</a:t>
            </a:r>
          </a:p>
          <a:p>
            <a:pPr rtl="0"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IMAGE SIZE</a:t>
            </a:r>
          </a:p>
          <a:p>
            <a:pPr rtl="0"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en-gb" sz="900" b="0" noProof="1">
                <a:solidFill>
                  <a:schemeClr val="tx1"/>
                </a:solidFill>
                <a:latin typeface="+mn-lt"/>
                <a:cs typeface="Arial" panose="020B0604020202020204" pitchFamily="34" charset="0"/>
              </a:rPr>
              <a:t>Remember to use high-quality images for your layouts. Avoid making small images larger, the images become very poor quality and appear grainy and unprofessional. </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You can search for and download high-quality AAU images in Skyfish. </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Naturally, many high-quality images will increase the overall size of your PowerPoint file. If your PowerPoint file becomes too big, you can resize it when you save your presentation, select </a:t>
            </a:r>
            <a:r>
              <a:rPr lang="en-gb" sz="900" b="1" noProof="1">
                <a:solidFill>
                  <a:schemeClr val="tx1"/>
                </a:solidFill>
                <a:latin typeface="+mn-lt"/>
                <a:cs typeface="Arial" panose="020B0604020202020204" pitchFamily="34" charset="0"/>
              </a:rPr>
              <a:t>Save as</a:t>
            </a:r>
            <a:r>
              <a:rPr lang="en-gb" sz="900" noProof="1">
                <a:solidFill>
                  <a:schemeClr val="tx1"/>
                </a:solidFill>
                <a:latin typeface="+mn-lt"/>
                <a:cs typeface="Arial" panose="020B0604020202020204" pitchFamily="34" charset="0"/>
              </a:rPr>
              <a:t>, </a:t>
            </a:r>
            <a:r>
              <a:rPr lang="en-US" sz="900" noProof="1">
                <a:solidFill>
                  <a:schemeClr val="tx1"/>
                </a:solidFill>
                <a:latin typeface="+mn-lt"/>
                <a:cs typeface="Arial" panose="020B0604020202020204" pitchFamily="34" charset="0"/>
              </a:rPr>
              <a:t>select a destination folder by clicking Browse, </a:t>
            </a:r>
            <a:r>
              <a:rPr lang="en-gb" sz="900" noProof="1">
                <a:solidFill>
                  <a:schemeClr val="tx1"/>
                </a:solidFill>
                <a:latin typeface="+mn-lt"/>
                <a:cs typeface="Arial" panose="020B0604020202020204" pitchFamily="34" charset="0"/>
              </a:rPr>
              <a:t>click the </a:t>
            </a:r>
            <a:r>
              <a:rPr lang="en-gb" sz="900" b="1" noProof="1">
                <a:solidFill>
                  <a:schemeClr val="tx1"/>
                </a:solidFill>
                <a:latin typeface="+mn-lt"/>
                <a:cs typeface="Arial" panose="020B0604020202020204" pitchFamily="34" charset="0"/>
              </a:rPr>
              <a:t>Tools </a:t>
            </a:r>
            <a:r>
              <a:rPr lang="en-gb" sz="900" noProof="1">
                <a:solidFill>
                  <a:schemeClr val="tx1"/>
                </a:solidFill>
                <a:latin typeface="+mn-lt"/>
                <a:cs typeface="Arial" panose="020B0604020202020204" pitchFamily="34" charset="0"/>
              </a:rPr>
              <a:t>button and select</a:t>
            </a:r>
            <a:r>
              <a:rPr lang="en-gb" sz="900" b="1" noProof="1">
                <a:solidFill>
                  <a:schemeClr val="tx1"/>
                </a:solidFill>
                <a:latin typeface="+mn-lt"/>
                <a:cs typeface="Arial" panose="020B0604020202020204" pitchFamily="34" charset="0"/>
              </a:rPr>
              <a:t> Compress pictures. </a:t>
            </a:r>
            <a:r>
              <a:rPr lang="en-gb" sz="900" b="0" noProof="1">
                <a:solidFill>
                  <a:schemeClr val="tx1"/>
                </a:solidFill>
                <a:latin typeface="+mn-lt"/>
                <a:cs typeface="Arial" panose="020B0604020202020204" pitchFamily="34" charset="0"/>
              </a:rPr>
              <a:t>Always select Screen (150 ppi) or above. </a:t>
            </a:r>
          </a:p>
        </p:txBody>
      </p:sp>
      <p:sp>
        <p:nvSpPr>
          <p:cNvPr id="25" name="Text Box 48"/>
          <p:cNvSpPr txBox="1">
            <a:spLocks noChangeArrowheads="1"/>
          </p:cNvSpPr>
          <p:nvPr userDrawn="1"/>
        </p:nvSpPr>
        <p:spPr bwMode="auto">
          <a:xfrm>
            <a:off x="9116078" y="1959811"/>
            <a:ext cx="2285301" cy="377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kern="1200" spc="300" noProof="1">
                <a:solidFill>
                  <a:schemeClr val="tx1"/>
                </a:solidFill>
                <a:latin typeface="Arial" charset="0"/>
                <a:ea typeface="+mn-ea"/>
                <a:cs typeface="Arial" panose="020B0604020202020204" pitchFamily="34" charset="0"/>
              </a:rPr>
              <a:t>INSERT IMAGES</a:t>
            </a:r>
          </a:p>
          <a:p>
            <a:pPr rtl="0"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en-gb" sz="900" b="0" kern="1200" noProof="1">
                <a:solidFill>
                  <a:schemeClr val="tx1"/>
                </a:solidFill>
                <a:latin typeface="Arial" charset="0"/>
                <a:ea typeface="+mn-ea"/>
                <a:cs typeface="Arial" panose="020B0604020202020204" pitchFamily="34" charset="0"/>
              </a:rPr>
              <a:t>For layouts containing picture placeholders: Click on the icon in the placeholder or select </a:t>
            </a:r>
            <a:r>
              <a:rPr lang="en-gb" sz="900" b="1" kern="1200" noProof="1">
                <a:solidFill>
                  <a:schemeClr val="tx1"/>
                </a:solidFill>
                <a:latin typeface="Arial" charset="0"/>
                <a:ea typeface="+mn-ea"/>
                <a:cs typeface="Arial" panose="020B0604020202020204" pitchFamily="34" charset="0"/>
              </a:rPr>
              <a:t>Insert </a:t>
            </a:r>
            <a:r>
              <a:rPr lang="en-gb" sz="900" kern="1200" noProof="1">
                <a:solidFill>
                  <a:schemeClr val="tx1"/>
                </a:solidFill>
                <a:latin typeface="Arial" charset="0"/>
                <a:ea typeface="+mn-ea"/>
                <a:cs typeface="Arial" panose="020B0604020202020204" pitchFamily="34" charset="0"/>
              </a:rPr>
              <a:t>and click </a:t>
            </a:r>
            <a:r>
              <a:rPr lang="en-gb" sz="900" b="1" kern="1200" noProof="1">
                <a:solidFill>
                  <a:schemeClr val="tx1"/>
                </a:solidFill>
                <a:latin typeface="Arial" charset="0"/>
                <a:ea typeface="+mn-ea"/>
                <a:cs typeface="Arial" panose="020B0604020202020204" pitchFamily="34" charset="0"/>
              </a:rPr>
              <a:t>Pictures</a:t>
            </a:r>
          </a:p>
          <a:p>
            <a:pPr rtl="0" eaLnBrk="1" hangingPunct="1">
              <a:lnSpc>
                <a:spcPct val="90000"/>
              </a:lnSpc>
              <a:spcAft>
                <a:spcPts val="600"/>
              </a:spcAft>
              <a:defRPr/>
            </a:pPr>
            <a:r>
              <a:rPr lang="en-gb" sz="900" b="0" kern="1200" noProof="1">
                <a:solidFill>
                  <a:schemeClr val="tx1"/>
                </a:solidFill>
                <a:latin typeface="Arial" charset="0"/>
                <a:ea typeface="+mn-ea"/>
                <a:cs typeface="Arial" panose="020B0604020202020204" pitchFamily="34" charset="0"/>
              </a:rPr>
              <a:t>The text in the placeholder will not appear in your final presentation  </a:t>
            </a:r>
          </a:p>
          <a:p>
            <a:pPr rtl="0"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CROP IMAGES</a:t>
            </a:r>
          </a:p>
          <a:p>
            <a:pPr rtl="0"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en-gb" sz="900" b="1" noProof="1">
                <a:solidFill>
                  <a:schemeClr val="tx1"/>
                </a:solidFill>
                <a:latin typeface="+mn-lt"/>
                <a:cs typeface="Arial" panose="020B0604020202020204" pitchFamily="34" charset="0"/>
              </a:rPr>
              <a:t>1.</a:t>
            </a:r>
            <a:r>
              <a:rPr lang="en-gb" sz="900" b="0" noProof="1">
                <a:solidFill>
                  <a:schemeClr val="tx1"/>
                </a:solidFill>
                <a:latin typeface="+mn-lt"/>
                <a:cs typeface="Arial" panose="020B0604020202020204" pitchFamily="34" charset="0"/>
              </a:rPr>
              <a:t> Select the image you want to crop, </a:t>
            </a:r>
            <a:r>
              <a:rPr lang="en-gb" sz="900" b="0" i="1" noProof="1">
                <a:solidFill>
                  <a:schemeClr val="tx1"/>
                </a:solidFill>
                <a:latin typeface="+mn-lt"/>
                <a:cs typeface="Arial" panose="020B0604020202020204" pitchFamily="34" charset="0"/>
              </a:rPr>
              <a:t>(rightclick</a:t>
            </a:r>
            <a:r>
              <a:rPr lang="en-gb" sz="900" b="0" i="1" baseline="0" noProof="1">
                <a:solidFill>
                  <a:schemeClr val="tx1"/>
                </a:solidFill>
                <a:latin typeface="+mn-lt"/>
                <a:cs typeface="Arial" panose="020B0604020202020204" pitchFamily="34" charset="0"/>
              </a:rPr>
              <a:t> on image and </a:t>
            </a:r>
            <a:r>
              <a:rPr lang="en-gb" sz="900" b="0" i="1" noProof="1">
                <a:solidFill>
                  <a:schemeClr val="tx1"/>
                </a:solidFill>
                <a:latin typeface="+mn-lt"/>
                <a:cs typeface="Arial" panose="020B0604020202020204" pitchFamily="34" charset="0"/>
              </a:rPr>
              <a:t>click on the </a:t>
            </a:r>
            <a:r>
              <a:rPr lang="en-gb" sz="900" b="1" i="1" noProof="1">
                <a:solidFill>
                  <a:schemeClr val="tx1"/>
                </a:solidFill>
                <a:latin typeface="+mn-lt"/>
                <a:cs typeface="Arial" panose="020B0604020202020204" pitchFamily="34" charset="0"/>
              </a:rPr>
              <a:t>Crop </a:t>
            </a:r>
            <a:r>
              <a:rPr lang="en-gb" sz="900" b="0" i="1" noProof="1">
                <a:solidFill>
                  <a:schemeClr val="tx1"/>
                </a:solidFill>
                <a:latin typeface="+mn-lt"/>
                <a:cs typeface="Arial" panose="020B0604020202020204" pitchFamily="34" charset="0"/>
              </a:rPr>
              <a:t>icon) </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2. </a:t>
            </a:r>
            <a:r>
              <a:rPr lang="en-gb" sz="900" b="0" noProof="1">
                <a:solidFill>
                  <a:schemeClr val="tx1"/>
                </a:solidFill>
                <a:latin typeface="+mn-lt"/>
                <a:cs typeface="Arial" panose="020B0604020202020204" pitchFamily="34" charset="0"/>
              </a:rPr>
              <a:t>To scale the image (resize the image proportionally), hold the </a:t>
            </a:r>
            <a:r>
              <a:rPr lang="en-gb" sz="900" b="1" noProof="1">
                <a:solidFill>
                  <a:schemeClr val="tx1"/>
                </a:solidFill>
                <a:latin typeface="+mn-lt"/>
                <a:cs typeface="Arial" panose="020B0604020202020204" pitchFamily="34" charset="0"/>
              </a:rPr>
              <a:t>SHIFT</a:t>
            </a:r>
            <a:r>
              <a:rPr lang="en-gb" sz="900" b="0" noProof="1">
                <a:solidFill>
                  <a:schemeClr val="tx1"/>
                </a:solidFill>
                <a:latin typeface="+mn-lt"/>
                <a:cs typeface="Arial" panose="020B0604020202020204" pitchFamily="34" charset="0"/>
              </a:rPr>
              <a:t> key while you drag one of the four corner handles</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3. </a:t>
            </a:r>
            <a:r>
              <a:rPr lang="en-gb" sz="900" b="0" noProof="1">
                <a:solidFill>
                  <a:schemeClr val="tx1"/>
                </a:solidFill>
                <a:latin typeface="+mn-lt"/>
                <a:cs typeface="Arial" panose="020B0604020202020204" pitchFamily="34" charset="0"/>
              </a:rPr>
              <a:t>Right-click the image and select </a:t>
            </a:r>
            <a:r>
              <a:rPr lang="en-gb" sz="900" b="1" noProof="1">
                <a:solidFill>
                  <a:schemeClr val="tx1"/>
                </a:solidFill>
                <a:latin typeface="+mn-lt"/>
                <a:cs typeface="Arial" panose="020B0604020202020204" pitchFamily="34" charset="0"/>
              </a:rPr>
              <a:t>Send to back</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Quick tip: </a:t>
            </a:r>
            <a:r>
              <a:rPr lang="en-gb" sz="900" b="0" noProof="1">
                <a:solidFill>
                  <a:schemeClr val="tx1"/>
                </a:solidFill>
                <a:latin typeface="+mn-lt"/>
                <a:cs typeface="Arial" panose="020B0604020202020204" pitchFamily="34" charset="0"/>
              </a:rPr>
              <a:t>If you delete the image and replace it with a new image, this image may appear in front of the text and graphics. If this happens, right-click the image and select </a:t>
            </a:r>
            <a:r>
              <a:rPr lang="en-gb" sz="900" b="1" noProof="1">
                <a:solidFill>
                  <a:schemeClr val="tx1"/>
                </a:solidFill>
                <a:latin typeface="+mn-lt"/>
                <a:cs typeface="Arial" panose="020B0604020202020204" pitchFamily="34" charset="0"/>
              </a:rPr>
              <a:t>Send to back</a:t>
            </a:r>
          </a:p>
        </p:txBody>
      </p:sp>
      <p:sp>
        <p:nvSpPr>
          <p:cNvPr id="26" name="Text Box 48"/>
          <p:cNvSpPr txBox="1">
            <a:spLocks noChangeArrowheads="1"/>
          </p:cNvSpPr>
          <p:nvPr userDrawn="1"/>
        </p:nvSpPr>
        <p:spPr bwMode="auto">
          <a:xfrm>
            <a:off x="9116078" y="594986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MORE INFORMATION</a:t>
            </a:r>
          </a:p>
          <a:p>
            <a:pPr rtl="0"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You’ll find more information at</a:t>
            </a:r>
            <a:br>
              <a:rPr lang="da-DK" sz="900" b="0" baseline="0" noProof="1">
                <a:solidFill>
                  <a:schemeClr val="tx1"/>
                </a:solidFill>
                <a:latin typeface="+mn-lt"/>
                <a:cs typeface="Arial" panose="020B0604020202020204" pitchFamily="34" charset="0"/>
              </a:rPr>
            </a:br>
            <a:r>
              <a:rPr lang="en-gb" sz="900" b="0" kern="120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27"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en-gb" sz="1000" b="1" kern="1200" spc="300" noProof="1">
                <a:solidFill>
                  <a:schemeClr val="tx1"/>
                </a:solidFill>
                <a:latin typeface="+mn-lt"/>
                <a:ea typeface="+mn-ea"/>
                <a:cs typeface="Arial" panose="020B0604020202020204" pitchFamily="34" charset="0"/>
              </a:rPr>
              <a:t>INSERT A NEW SLIDE</a:t>
            </a:r>
            <a:r>
              <a:rPr lang="en-gb" sz="900" b="0" kern="1200" spc="0" noProof="1">
                <a:solidFill>
                  <a:schemeClr val="tx1"/>
                </a:solidFill>
                <a:latin typeface="Arial" charset="0"/>
                <a:ea typeface="+mn-ea"/>
                <a:cs typeface="Arial" panose="020B0604020202020204" pitchFamily="34" charset="0"/>
              </a:rPr>
              <a:t> </a:t>
            </a:r>
          </a:p>
          <a:p>
            <a:pPr marL="0" marR="0" lvl="0" indent="0" algn="l" defTabSz="914330" rtl="0" eaLnBrk="1" fontAlgn="auto" latinLnBrk="0" hangingPunct="1">
              <a:lnSpc>
                <a:spcPct val="100000"/>
              </a:lnSpc>
              <a:spcBef>
                <a:spcPts val="0"/>
              </a:spcBef>
              <a:spcAft>
                <a:spcPts val="600"/>
              </a:spcAft>
              <a:buClrTx/>
              <a:buSzTx/>
              <a:buFontTx/>
              <a:buNone/>
              <a:tabLst/>
              <a:defRPr/>
            </a:pPr>
            <a:r>
              <a:rPr lang="en-gb"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en-gb" sz="900" b="1" kern="1200" noProof="1">
                <a:solidFill>
                  <a:schemeClr val="tx1"/>
                </a:solidFill>
                <a:latin typeface="Arial" charset="0"/>
                <a:ea typeface="+mn-ea"/>
                <a:cs typeface="Arial" panose="020B0604020202020204" pitchFamily="34" charset="0"/>
              </a:rPr>
              <a:t>1. </a:t>
            </a:r>
            <a:r>
              <a:rPr lang="en-gb" sz="900" kern="1200" noProof="1">
                <a:solidFill>
                  <a:schemeClr val="tx1"/>
                </a:solidFill>
                <a:latin typeface="Arial" charset="0"/>
                <a:ea typeface="+mn-ea"/>
                <a:cs typeface="Arial" panose="020B0604020202020204" pitchFamily="34" charset="0"/>
              </a:rPr>
              <a:t>Click </a:t>
            </a:r>
            <a:r>
              <a:rPr lang="en-gb" sz="900" b="1" kern="1200" noProof="1">
                <a:solidFill>
                  <a:schemeClr val="tx1"/>
                </a:solidFill>
                <a:latin typeface="Arial" charset="0"/>
                <a:ea typeface="+mn-ea"/>
                <a:cs typeface="Arial" panose="020B0604020202020204" pitchFamily="34" charset="0"/>
              </a:rPr>
              <a:t>Home</a:t>
            </a:r>
          </a:p>
          <a:p>
            <a:pPr rtl="0" eaLnBrk="1" hangingPunct="1">
              <a:lnSpc>
                <a:spcPct val="100000"/>
              </a:lnSpc>
              <a:spcAft>
                <a:spcPts val="600"/>
              </a:spcAft>
              <a:defRPr/>
            </a:pPr>
            <a:r>
              <a:rPr lang="en-gb" sz="900" b="1" noProof="1">
                <a:solidFill>
                  <a:schemeClr val="tx1"/>
                </a:solidFill>
                <a:latin typeface="+mn-lt"/>
                <a:cs typeface="Arial" panose="020B0604020202020204" pitchFamily="34" charset="0"/>
              </a:rPr>
              <a:t>2. </a:t>
            </a:r>
            <a:r>
              <a:rPr lang="en-gb" sz="900" noProof="1">
                <a:solidFill>
                  <a:schemeClr val="tx1"/>
                </a:solidFill>
                <a:latin typeface="+mn-lt"/>
                <a:cs typeface="Arial" panose="020B0604020202020204" pitchFamily="34" charset="0"/>
              </a:rPr>
              <a:t>If you want to duplicate a slide layout, select the slide you wish to duplicate and click the top half of the </a:t>
            </a:r>
            <a:r>
              <a:rPr lang="en-gb" sz="900" b="1" noProof="1">
                <a:solidFill>
                  <a:schemeClr val="tx1"/>
                </a:solidFill>
                <a:latin typeface="+mn-lt"/>
                <a:cs typeface="Arial" panose="020B0604020202020204" pitchFamily="34" charset="0"/>
              </a:rPr>
              <a:t>New slide</a:t>
            </a:r>
            <a:r>
              <a:rPr lang="en-gb" sz="900" noProof="1">
                <a:solidFill>
                  <a:schemeClr val="tx1"/>
                </a:solidFill>
                <a:latin typeface="+mn-lt"/>
                <a:cs typeface="Arial" panose="020B0604020202020204" pitchFamily="34" charset="0"/>
              </a:rPr>
              <a:t> button.  Click the bottom half of the New slide button to view the selection of layouts available with the AAU design. </a:t>
            </a:r>
          </a:p>
          <a:p>
            <a:pPr rtl="0" eaLnBrk="1" hangingPunct="1">
              <a:spcAft>
                <a:spcPts val="600"/>
              </a:spcAft>
              <a:defRPr/>
            </a:pPr>
            <a:endParaRPr lang="da-DK" altLang="da-DK" sz="900" baseline="0" noProof="1">
              <a:solidFill>
                <a:schemeClr val="tx1"/>
              </a:solidFill>
              <a:latin typeface="+mn-lt"/>
              <a:cs typeface="Arial" panose="020B0604020202020204" pitchFamily="34" charset="0"/>
            </a:endParaRPr>
          </a:p>
          <a:p>
            <a:pPr rtl="0" eaLnBrk="1" hangingPunct="1">
              <a:lnSpc>
                <a:spcPct val="90000"/>
              </a:lnSpc>
              <a:spcAft>
                <a:spcPts val="0"/>
              </a:spcAft>
              <a:defRPr/>
            </a:pPr>
            <a:r>
              <a:rPr lang="en-gb" sz="1000" b="1" kern="1200" spc="300" noProof="1">
                <a:solidFill>
                  <a:schemeClr val="tx1"/>
                </a:solidFill>
                <a:latin typeface="Arial" charset="0"/>
                <a:ea typeface="+mn-ea"/>
                <a:cs typeface="Arial" panose="020B0604020202020204" pitchFamily="34" charset="0"/>
              </a:rPr>
              <a:t>GRIDLINES AND GUIDES</a:t>
            </a:r>
          </a:p>
          <a:p>
            <a:pPr rtl="0"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rtl="0" eaLnBrk="1" hangingPunct="1">
              <a:lnSpc>
                <a:spcPct val="90000"/>
              </a:lnSpc>
              <a:spcAft>
                <a:spcPts val="600"/>
              </a:spcAft>
              <a:defRPr/>
            </a:pPr>
            <a:r>
              <a:rPr lang="en-gb" sz="900" b="0" kern="1200" noProof="1">
                <a:solidFill>
                  <a:schemeClr val="tx1"/>
                </a:solidFill>
                <a:latin typeface="Arial" charset="0"/>
                <a:ea typeface="+mn-ea"/>
                <a:cs typeface="Arial" panose="020B0604020202020204" pitchFamily="34" charset="0"/>
              </a:rPr>
              <a:t>You can use gridlines and guides to help you align and place objects and improve the overall design and layout of your presentation.</a:t>
            </a:r>
            <a:r>
              <a:rPr lang="en-gb" sz="900" b="1" kern="1200" noProof="1">
                <a:solidFill>
                  <a:schemeClr val="tx1"/>
                </a:solidFill>
                <a:latin typeface="Arial" charset="0"/>
                <a:ea typeface="+mn-ea"/>
                <a:cs typeface="Arial" panose="020B0604020202020204" pitchFamily="34" charset="0"/>
              </a:rPr>
              <a:t> </a:t>
            </a:r>
            <a:r>
              <a:rPr lang="en-gb" sz="900" b="0" kern="1200" noProof="1">
                <a:solidFill>
                  <a:schemeClr val="tx1"/>
                </a:solidFill>
                <a:latin typeface="Arial" charset="0"/>
                <a:ea typeface="+mn-ea"/>
                <a:cs typeface="Arial" panose="020B0604020202020204" pitchFamily="34" charset="0"/>
              </a:rPr>
              <a:t>To view gridlines and guides: </a:t>
            </a:r>
            <a:endParaRPr lang="da-DK" sz="900" b="0" kern="1200" noProof="1">
              <a:solidFill>
                <a:schemeClr val="tx1"/>
              </a:solidFill>
              <a:latin typeface="Arial" charset="0"/>
              <a:ea typeface="+mn-ea"/>
              <a:cs typeface="Arial" panose="020B0604020202020204" pitchFamily="34" charset="0"/>
            </a:endParaRPr>
          </a:p>
          <a:p>
            <a:pPr rtl="0" eaLnBrk="1" hangingPunct="1">
              <a:lnSpc>
                <a:spcPct val="90000"/>
              </a:lnSpc>
              <a:spcAft>
                <a:spcPts val="600"/>
              </a:spcAft>
              <a:defRPr/>
            </a:pPr>
            <a:r>
              <a:rPr lang="en-gb" sz="900" b="1" kern="1200" noProof="1">
                <a:solidFill>
                  <a:schemeClr val="tx1"/>
                </a:solidFill>
                <a:latin typeface="Arial" charset="0"/>
                <a:ea typeface="+mn-ea"/>
                <a:cs typeface="Arial" panose="020B0604020202020204" pitchFamily="34" charset="0"/>
              </a:rPr>
              <a:t>1. </a:t>
            </a:r>
            <a:r>
              <a:rPr lang="en-gb" sz="900" b="0" kern="1200" noProof="1">
                <a:solidFill>
                  <a:schemeClr val="tx1"/>
                </a:solidFill>
                <a:latin typeface="Arial" charset="0"/>
                <a:ea typeface="+mn-ea"/>
                <a:cs typeface="Arial" panose="020B0604020202020204" pitchFamily="34" charset="0"/>
              </a:rPr>
              <a:t>Select </a:t>
            </a:r>
            <a:r>
              <a:rPr lang="en-gb" sz="900" b="1" kern="1200" noProof="1">
                <a:solidFill>
                  <a:schemeClr val="tx1"/>
                </a:solidFill>
                <a:latin typeface="Arial" charset="0"/>
                <a:ea typeface="+mn-ea"/>
                <a:cs typeface="Arial" panose="020B0604020202020204" pitchFamily="34" charset="0"/>
              </a:rPr>
              <a:t>View</a:t>
            </a:r>
          </a:p>
          <a:p>
            <a:pPr rtl="0" eaLnBrk="1" hangingPunct="1">
              <a:lnSpc>
                <a:spcPct val="90000"/>
              </a:lnSpc>
              <a:spcAft>
                <a:spcPts val="600"/>
              </a:spcAft>
              <a:defRPr/>
            </a:pPr>
            <a:r>
              <a:rPr lang="en-gb" sz="900" b="1" kern="1200" noProof="1">
                <a:solidFill>
                  <a:schemeClr val="tx1"/>
                </a:solidFill>
                <a:latin typeface="Arial" charset="0"/>
                <a:ea typeface="+mn-ea"/>
                <a:cs typeface="Arial" panose="020B0604020202020204" pitchFamily="34" charset="0"/>
              </a:rPr>
              <a:t>2. </a:t>
            </a:r>
            <a:r>
              <a:rPr lang="en-gb" sz="900" b="0" kern="1200" noProof="1">
                <a:solidFill>
                  <a:schemeClr val="tx1"/>
                </a:solidFill>
                <a:latin typeface="Arial" charset="0"/>
                <a:ea typeface="+mn-ea"/>
                <a:cs typeface="Arial" panose="020B0604020202020204" pitchFamily="34" charset="0"/>
              </a:rPr>
              <a:t>Select </a:t>
            </a:r>
            <a:r>
              <a:rPr lang="en-gb" sz="900" b="1" kern="1200" noProof="1">
                <a:solidFill>
                  <a:schemeClr val="tx1"/>
                </a:solidFill>
                <a:latin typeface="Arial" charset="0"/>
                <a:ea typeface="+mn-ea"/>
                <a:cs typeface="Arial" panose="020B0604020202020204" pitchFamily="34" charset="0"/>
              </a:rPr>
              <a:t>Gridlines </a:t>
            </a:r>
            <a:r>
              <a:rPr lang="en-gb" sz="900" b="0" kern="1200" noProof="1">
                <a:solidFill>
                  <a:schemeClr val="tx1"/>
                </a:solidFill>
                <a:latin typeface="Arial" charset="0"/>
                <a:ea typeface="+mn-ea"/>
                <a:cs typeface="Arial" panose="020B0604020202020204" pitchFamily="34" charset="0"/>
              </a:rPr>
              <a:t>and/or </a:t>
            </a:r>
            <a:r>
              <a:rPr lang="en-gb" sz="900" b="1" kern="1200" noProof="1">
                <a:solidFill>
                  <a:schemeClr val="tx1"/>
                </a:solidFill>
                <a:latin typeface="Arial" charset="0"/>
                <a:ea typeface="+mn-ea"/>
                <a:cs typeface="Arial" panose="020B0604020202020204" pitchFamily="34" charset="0"/>
              </a:rPr>
              <a:t>Guides</a:t>
            </a:r>
          </a:p>
          <a:p>
            <a:pPr rtl="0" eaLnBrk="1" hangingPunct="1">
              <a:lnSpc>
                <a:spcPct val="90000"/>
              </a:lnSpc>
              <a:spcAft>
                <a:spcPts val="600"/>
              </a:spcAft>
              <a:defRPr/>
            </a:pPr>
            <a:r>
              <a:rPr lang="en-gb" sz="900" b="1" kern="1200" noProof="1">
                <a:solidFill>
                  <a:srgbClr val="DF6752"/>
                </a:solidFill>
                <a:latin typeface="Arial" charset="0"/>
                <a:ea typeface="+mn-ea"/>
                <a:cs typeface="Arial" panose="020B0604020202020204" pitchFamily="34" charset="0"/>
              </a:rPr>
              <a:t>Quick tip: </a:t>
            </a:r>
            <a:r>
              <a:rPr lang="en-gb" sz="900" b="0" kern="1200" noProof="1">
                <a:solidFill>
                  <a:srgbClr val="DF6752"/>
                </a:solidFill>
                <a:latin typeface="Arial" charset="0"/>
                <a:ea typeface="+mn-ea"/>
                <a:cs typeface="Arial" panose="020B0604020202020204" pitchFamily="34" charset="0"/>
              </a:rPr>
              <a:t>Press </a:t>
            </a:r>
            <a:r>
              <a:rPr lang="en-gb" sz="900" b="1" kern="1200" noProof="1">
                <a:solidFill>
                  <a:srgbClr val="DF6752"/>
                </a:solidFill>
                <a:latin typeface="Arial" charset="0"/>
                <a:ea typeface="+mn-ea"/>
                <a:cs typeface="Arial" panose="020B0604020202020204" pitchFamily="34" charset="0"/>
              </a:rPr>
              <a:t>Alt + F9 </a:t>
            </a:r>
            <a:r>
              <a:rPr lang="en-gb" sz="900" b="0" kern="1200" noProof="1">
                <a:solidFill>
                  <a:srgbClr val="DF6752"/>
                </a:solidFill>
                <a:latin typeface="Arial" charset="0"/>
                <a:ea typeface="+mn-ea"/>
                <a:cs typeface="Arial" panose="020B0604020202020204" pitchFamily="34" charset="0"/>
              </a:rPr>
              <a:t>to show gridlines</a:t>
            </a:r>
          </a:p>
          <a:p>
            <a:pPr rtl="0"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2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29" name="Billede 36"/>
          <p:cNvPicPr>
            <a:picLocks noChangeAspect="1"/>
          </p:cNvPicPr>
          <p:nvPr userDrawn="1"/>
        </p:nvPicPr>
        <p:blipFill>
          <a:blip r:embed="rId4"/>
          <a:stretch>
            <a:fillRect/>
          </a:stretch>
        </p:blipFill>
        <p:spPr>
          <a:xfrm>
            <a:off x="11265672" y="3797099"/>
            <a:ext cx="416717" cy="397335"/>
          </a:xfrm>
          <a:prstGeom prst="rect">
            <a:avLst/>
          </a:prstGeom>
        </p:spPr>
      </p:pic>
      <p:sp>
        <p:nvSpPr>
          <p:cNvPr id="31" name="Rektangel 30"/>
          <p:cNvSpPr/>
          <p:nvPr userDrawn="1"/>
        </p:nvSpPr>
        <p:spPr>
          <a:xfrm>
            <a:off x="509551" y="510317"/>
            <a:ext cx="6096000" cy="1200329"/>
          </a:xfrm>
          <a:prstGeom prst="rect">
            <a:avLst/>
          </a:prstGeom>
        </p:spPr>
        <p:txBody>
          <a:bodyPr rtlCol="0">
            <a:spAutoFit/>
          </a:bodyPr>
          <a:lstStyle/>
          <a:p>
            <a:pPr rtl="0"/>
            <a:r>
              <a:rPr lang="en-gb" sz="3600" b="1" spc="300"/>
              <a:t>USER GUIDE</a:t>
            </a:r>
            <a:br>
              <a:rPr lang="en-US" sz="3600" b="1" spc="300" dirty="0"/>
            </a:br>
            <a:endParaRPr lang="da-DK" sz="3600" b="1" spc="300" dirty="0"/>
          </a:p>
        </p:txBody>
      </p:sp>
      <p:pic>
        <p:nvPicPr>
          <p:cNvPr id="3" name="Picture 2"/>
          <p:cNvPicPr>
            <a:picLocks noChangeAspect="1"/>
          </p:cNvPicPr>
          <p:nvPr userDrawn="1"/>
        </p:nvPicPr>
        <p:blipFill>
          <a:blip r:embed="rId5"/>
          <a:stretch>
            <a:fillRect/>
          </a:stretch>
        </p:blipFill>
        <p:spPr>
          <a:xfrm>
            <a:off x="5698901" y="2300596"/>
            <a:ext cx="307151" cy="517606"/>
          </a:xfrm>
          <a:prstGeom prst="rect">
            <a:avLst/>
          </a:prstGeom>
        </p:spPr>
      </p:pic>
    </p:spTree>
    <p:extLst>
      <p:ext uri="{BB962C8B-B14F-4D97-AF65-F5344CB8AC3E}">
        <p14:creationId xmlns:p14="http://schemas.microsoft.com/office/powerpoint/2010/main" val="14313631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Presentation ">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BY NAVN NAVNESEN</a:t>
            </a:r>
          </a:p>
        </p:txBody>
      </p:sp>
      <p:grpSp>
        <p:nvGrpSpPr>
          <p:cNvPr id="72" name="Group 4"/>
          <p:cNvGrpSpPr>
            <a:grpSpLocks noChangeAspect="1"/>
          </p:cNvGrpSpPr>
          <p:nvPr userDrawn="1"/>
        </p:nvGrpSpPr>
        <p:grpSpPr bwMode="auto">
          <a:xfrm>
            <a:off x="5492750" y="5903913"/>
            <a:ext cx="1236663" cy="815975"/>
            <a:chOff x="3460" y="3719"/>
            <a:chExt cx="779" cy="514"/>
          </a:xfrm>
        </p:grpSpPr>
        <p:sp>
          <p:nvSpPr>
            <p:cNvPr id="73"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9"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0"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1"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2"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3"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4"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5"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6"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7"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8"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9"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0"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1"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2"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3"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4"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5"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6"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7"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8"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9"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0"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1"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2"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3"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4"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5782561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grpSp>
        <p:nvGrpSpPr>
          <p:cNvPr id="72" name="Group 4"/>
          <p:cNvGrpSpPr>
            <a:grpSpLocks noChangeAspect="1"/>
          </p:cNvGrpSpPr>
          <p:nvPr userDrawn="1"/>
        </p:nvGrpSpPr>
        <p:grpSpPr bwMode="auto">
          <a:xfrm>
            <a:off x="5492750" y="5903913"/>
            <a:ext cx="1236663" cy="815975"/>
            <a:chOff x="3460" y="3719"/>
            <a:chExt cx="779" cy="514"/>
          </a:xfrm>
        </p:grpSpPr>
        <p:sp>
          <p:nvSpPr>
            <p:cNvPr id="73"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9"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0"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1"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2"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3"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4"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5"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6"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7"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8"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9"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0"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1"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2"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3"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4"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5"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6"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7"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8"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9"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0"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1"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2"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3"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4"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5053156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w.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5" name="Pladsholder til tekst 10"/>
          <p:cNvSpPr>
            <a:spLocks noGrp="1"/>
          </p:cNvSpPr>
          <p:nvPr>
            <p:ph type="body" sz="quarter" idx="12" hasCustomPrompt="1"/>
          </p:nvPr>
        </p:nvSpPr>
        <p:spPr>
          <a:xfrm>
            <a:off x="587375" y="2065337"/>
            <a:ext cx="10752512" cy="3703696"/>
          </a:xfrm>
        </p:spPr>
        <p:txBody>
          <a:bodyPr/>
          <a:lstStyle>
            <a:lvl1pPr marL="285750" indent="-285750">
              <a:buFontTx/>
              <a:buBlip>
                <a:blip r:embed="rId2"/>
              </a:buBlip>
              <a:defRPr/>
            </a:lvl1pPr>
          </a:lstStyle>
          <a:p>
            <a:pPr lvl="0"/>
            <a:r>
              <a:rPr lang="da-DK" dirty="0"/>
              <a:t>INSERT TEXT</a:t>
            </a:r>
          </a:p>
        </p:txBody>
      </p:sp>
    </p:spTree>
    <p:extLst>
      <p:ext uri="{BB962C8B-B14F-4D97-AF65-F5344CB8AC3E}">
        <p14:creationId xmlns:p14="http://schemas.microsoft.com/office/powerpoint/2010/main" val="3771201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rtlCol="0"/>
          <a:lstStyle>
            <a:lvl1pPr>
              <a:defRPr sz="3600"/>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dirty="0"/>
              <a:t>INSERT TEXT</a:t>
            </a:r>
          </a:p>
        </p:txBody>
      </p:sp>
    </p:spTree>
    <p:extLst>
      <p:ext uri="{BB962C8B-B14F-4D97-AF65-F5344CB8AC3E}">
        <p14:creationId xmlns:p14="http://schemas.microsoft.com/office/powerpoint/2010/main" val="7452944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agram - Righ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dirty="0"/>
              <a:t>INSERT TEXT</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extLst>
      <p:ext uri="{BB962C8B-B14F-4D97-AF65-F5344CB8AC3E}">
        <p14:creationId xmlns:p14="http://schemas.microsoft.com/office/powerpoint/2010/main" val="16254418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x Picture right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317772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g picture lef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9" y="957753"/>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7124085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x Pictures righ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795687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 x Picture lef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2">
                    <a:alpha val="70000"/>
                  </a:schemeClr>
                </a:solidFill>
              </a:defRPr>
            </a:lvl1pPr>
          </a:lstStyle>
          <a:p>
            <a:fld id="{D8D877B3-D348-4611-9BDB-C5374591D951}" type="slidenum">
              <a:rPr lang="en-US" smtClean="0"/>
              <a:pPr/>
              <a:t>‹nr.›</a:t>
            </a:fld>
            <a:endParaRPr lang="en-US" dirty="0"/>
          </a:p>
        </p:txBody>
      </p:sp>
      <p:grpSp>
        <p:nvGrpSpPr>
          <p:cNvPr id="54" name="Gruppe 53"/>
          <p:cNvGrpSpPr/>
          <p:nvPr userDrawn="1"/>
        </p:nvGrpSpPr>
        <p:grpSpPr>
          <a:xfrm>
            <a:off x="474013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0"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31007" y="359273"/>
            <a:ext cx="4490445" cy="1621619"/>
          </a:xfrm>
        </p:spPr>
        <p:txBody>
          <a:bodyPr/>
          <a:lstStyle>
            <a:lvl1pPr>
              <a:defRPr sz="3600"/>
            </a:lvl1pPr>
          </a:lstStyle>
          <a:p>
            <a:r>
              <a:rPr lang="en-US" dirty="0"/>
              <a:t>CLICK TO EDIT TITLE</a:t>
            </a:r>
          </a:p>
        </p:txBody>
      </p:sp>
      <p:sp>
        <p:nvSpPr>
          <p:cNvPr id="76" name="Pladsholder til tekst 3"/>
          <p:cNvSpPr>
            <a:spLocks noGrp="1"/>
          </p:cNvSpPr>
          <p:nvPr>
            <p:ph type="body" sz="quarter" idx="12" hasCustomPrompt="1"/>
          </p:nvPr>
        </p:nvSpPr>
        <p:spPr>
          <a:xfrm>
            <a:off x="533100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77" name="Group 4"/>
          <p:cNvGrpSpPr>
            <a:grpSpLocks noChangeAspect="1"/>
          </p:cNvGrpSpPr>
          <p:nvPr userDrawn="1"/>
        </p:nvGrpSpPr>
        <p:grpSpPr bwMode="auto">
          <a:xfrm>
            <a:off x="5492750" y="5903913"/>
            <a:ext cx="1236663" cy="815975"/>
            <a:chOff x="3460" y="3719"/>
            <a:chExt cx="779" cy="514"/>
          </a:xfrm>
        </p:grpSpPr>
        <p:sp>
          <p:nvSpPr>
            <p:cNvPr id="78"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9"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0"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1"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2"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3"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4"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5"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6"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7"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8"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9"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0"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1"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2"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3"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4"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5"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6"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7"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8"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9"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0"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1"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2"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3"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4"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5"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6"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7"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8"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9"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8634000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rtlCol="0"/>
          <a:lstStyle>
            <a:lvl1pPr>
              <a:defRPr sz="3600"/>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Tree>
    <p:extLst>
      <p:ext uri="{BB962C8B-B14F-4D97-AF65-F5344CB8AC3E}">
        <p14:creationId xmlns:p14="http://schemas.microsoft.com/office/powerpoint/2010/main" val="12001962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6" name="Title 4"/>
          <p:cNvSpPr>
            <a:spLocks noGrp="1"/>
          </p:cNvSpPr>
          <p:nvPr>
            <p:ph type="title" hasCustomPrompt="1"/>
          </p:nvPr>
        </p:nvSpPr>
        <p:spPr>
          <a:xfrm>
            <a:off x="587374" y="373446"/>
            <a:ext cx="4683125" cy="1471230"/>
          </a:xfrm>
        </p:spPr>
        <p:txBody>
          <a:bodyPr rtlCol="0"/>
          <a:lstStyle>
            <a:lvl1pPr>
              <a:defRPr sz="3600">
                <a:solidFill>
                  <a:schemeClr val="bg1"/>
                </a:solidFill>
              </a:defRPr>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3406" y="2101809"/>
            <a:ext cx="4687094" cy="3765591"/>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grpSp>
        <p:nvGrpSpPr>
          <p:cNvPr id="55" name="Gruppe 54"/>
          <p:cNvGrpSpPr/>
          <p:nvPr userDrawn="1"/>
        </p:nvGrpSpPr>
        <p:grpSpPr>
          <a:xfrm>
            <a:off x="5489575" y="5903913"/>
            <a:ext cx="1243013" cy="815976"/>
            <a:chOff x="5489575" y="5903913"/>
            <a:chExt cx="1243013" cy="815976"/>
          </a:xfrm>
        </p:grpSpPr>
        <p:sp>
          <p:nvSpPr>
            <p:cNvPr id="75" name="AutoShape 165"/>
            <p:cNvSpPr>
              <a:spLocks noChangeAspect="1" noChangeArrowheads="1" noTextEdit="1"/>
            </p:cNvSpPr>
            <p:nvPr/>
          </p:nvSpPr>
          <p:spPr bwMode="auto">
            <a:xfrm>
              <a:off x="5492750" y="5903913"/>
              <a:ext cx="1236663" cy="815975"/>
            </a:xfrm>
            <a:prstGeom prst="rect">
              <a:avLst/>
            </a:prstGeom>
            <a:no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76" name="Freeform 167"/>
            <p:cNvSpPr>
              <a:spLocks noEditPoints="1"/>
            </p:cNvSpPr>
            <p:nvPr/>
          </p:nvSpPr>
          <p:spPr bwMode="auto">
            <a:xfrm>
              <a:off x="5489575" y="6526213"/>
              <a:ext cx="60325" cy="6350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168"/>
            <p:cNvSpPr>
              <a:spLocks noEditPoints="1"/>
            </p:cNvSpPr>
            <p:nvPr/>
          </p:nvSpPr>
          <p:spPr bwMode="auto">
            <a:xfrm>
              <a:off x="5570538" y="6526213"/>
              <a:ext cx="60325" cy="635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169"/>
            <p:cNvSpPr>
              <a:spLocks/>
            </p:cNvSpPr>
            <p:nvPr/>
          </p:nvSpPr>
          <p:spPr bwMode="auto">
            <a:xfrm>
              <a:off x="5654675" y="6526213"/>
              <a:ext cx="44450" cy="635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170"/>
            <p:cNvSpPr>
              <a:spLocks noEditPoints="1"/>
            </p:cNvSpPr>
            <p:nvPr/>
          </p:nvSpPr>
          <p:spPr bwMode="auto">
            <a:xfrm>
              <a:off x="5726113" y="6526213"/>
              <a:ext cx="46038" cy="6350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171"/>
            <p:cNvSpPr>
              <a:spLocks noEditPoints="1"/>
            </p:cNvSpPr>
            <p:nvPr/>
          </p:nvSpPr>
          <p:spPr bwMode="auto">
            <a:xfrm>
              <a:off x="5799138" y="6526213"/>
              <a:ext cx="50800" cy="65088"/>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1" name="Freeform 172"/>
            <p:cNvSpPr>
              <a:spLocks noEditPoints="1"/>
            </p:cNvSpPr>
            <p:nvPr/>
          </p:nvSpPr>
          <p:spPr bwMode="auto">
            <a:xfrm>
              <a:off x="5878513" y="6526213"/>
              <a:ext cx="47625" cy="6350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173"/>
            <p:cNvSpPr>
              <a:spLocks/>
            </p:cNvSpPr>
            <p:nvPr/>
          </p:nvSpPr>
          <p:spPr bwMode="auto">
            <a:xfrm>
              <a:off x="5951538" y="6526213"/>
              <a:ext cx="50800" cy="65088"/>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174"/>
            <p:cNvSpPr>
              <a:spLocks/>
            </p:cNvSpPr>
            <p:nvPr/>
          </p:nvSpPr>
          <p:spPr bwMode="auto">
            <a:xfrm>
              <a:off x="6070600" y="6526213"/>
              <a:ext cx="49213" cy="65088"/>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175"/>
            <p:cNvSpPr>
              <a:spLocks/>
            </p:cNvSpPr>
            <p:nvPr/>
          </p:nvSpPr>
          <p:spPr bwMode="auto">
            <a:xfrm>
              <a:off x="6146800" y="6526213"/>
              <a:ext cx="50800" cy="635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176"/>
            <p:cNvSpPr>
              <a:spLocks/>
            </p:cNvSpPr>
            <p:nvPr/>
          </p:nvSpPr>
          <p:spPr bwMode="auto">
            <a:xfrm>
              <a:off x="6224588" y="6526213"/>
              <a:ext cx="15875"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177"/>
            <p:cNvSpPr>
              <a:spLocks/>
            </p:cNvSpPr>
            <p:nvPr/>
          </p:nvSpPr>
          <p:spPr bwMode="auto">
            <a:xfrm>
              <a:off x="6265863" y="6526213"/>
              <a:ext cx="57150" cy="635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7" name="Freeform 178"/>
            <p:cNvSpPr>
              <a:spLocks/>
            </p:cNvSpPr>
            <p:nvPr/>
          </p:nvSpPr>
          <p:spPr bwMode="auto">
            <a:xfrm>
              <a:off x="6346825" y="6526213"/>
              <a:ext cx="42863" cy="635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8" name="Freeform 179"/>
            <p:cNvSpPr>
              <a:spLocks noEditPoints="1"/>
            </p:cNvSpPr>
            <p:nvPr/>
          </p:nvSpPr>
          <p:spPr bwMode="auto">
            <a:xfrm>
              <a:off x="6416675" y="6526213"/>
              <a:ext cx="52388" cy="6350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9" name="Freeform 180"/>
            <p:cNvSpPr>
              <a:spLocks/>
            </p:cNvSpPr>
            <p:nvPr/>
          </p:nvSpPr>
          <p:spPr bwMode="auto">
            <a:xfrm>
              <a:off x="6491288" y="6526213"/>
              <a:ext cx="50800" cy="65088"/>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0" name="Freeform 181"/>
            <p:cNvSpPr>
              <a:spLocks/>
            </p:cNvSpPr>
            <p:nvPr/>
          </p:nvSpPr>
          <p:spPr bwMode="auto">
            <a:xfrm>
              <a:off x="6565900" y="6526213"/>
              <a:ext cx="17463"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1" name="Freeform 182"/>
            <p:cNvSpPr>
              <a:spLocks/>
            </p:cNvSpPr>
            <p:nvPr/>
          </p:nvSpPr>
          <p:spPr bwMode="auto">
            <a:xfrm>
              <a:off x="6610350" y="6526213"/>
              <a:ext cx="49213" cy="6350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2" name="Freeform 183"/>
            <p:cNvSpPr>
              <a:spLocks/>
            </p:cNvSpPr>
            <p:nvPr/>
          </p:nvSpPr>
          <p:spPr bwMode="auto">
            <a:xfrm>
              <a:off x="6677025" y="6526213"/>
              <a:ext cx="55563" cy="6350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3" name="Freeform 184"/>
            <p:cNvSpPr>
              <a:spLocks noEditPoints="1"/>
            </p:cNvSpPr>
            <p:nvPr/>
          </p:nvSpPr>
          <p:spPr bwMode="auto">
            <a:xfrm>
              <a:off x="5861050" y="6657976"/>
              <a:ext cx="41275" cy="61913"/>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4" name="Freeform 185"/>
            <p:cNvSpPr>
              <a:spLocks/>
            </p:cNvSpPr>
            <p:nvPr/>
          </p:nvSpPr>
          <p:spPr bwMode="auto">
            <a:xfrm>
              <a:off x="5937250" y="6657976"/>
              <a:ext cx="38100" cy="61913"/>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5" name="Freeform 186"/>
            <p:cNvSpPr>
              <a:spLocks/>
            </p:cNvSpPr>
            <p:nvPr/>
          </p:nvSpPr>
          <p:spPr bwMode="auto">
            <a:xfrm>
              <a:off x="6005513" y="6657976"/>
              <a:ext cx="42863" cy="61913"/>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6" name="Freeform 187"/>
            <p:cNvSpPr>
              <a:spLocks/>
            </p:cNvSpPr>
            <p:nvPr/>
          </p:nvSpPr>
          <p:spPr bwMode="auto">
            <a:xfrm>
              <a:off x="6083300" y="6657976"/>
              <a:ext cx="55563" cy="61913"/>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7" name="Freeform 188"/>
            <p:cNvSpPr>
              <a:spLocks noEditPoints="1"/>
            </p:cNvSpPr>
            <p:nvPr/>
          </p:nvSpPr>
          <p:spPr bwMode="auto">
            <a:xfrm>
              <a:off x="6167438" y="6657976"/>
              <a:ext cx="49213" cy="61913"/>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8" name="Freeform 189"/>
            <p:cNvSpPr>
              <a:spLocks noEditPoints="1"/>
            </p:cNvSpPr>
            <p:nvPr/>
          </p:nvSpPr>
          <p:spPr bwMode="auto">
            <a:xfrm>
              <a:off x="6246813" y="6657976"/>
              <a:ext cx="42863" cy="61913"/>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9" name="Freeform 190"/>
            <p:cNvSpPr>
              <a:spLocks/>
            </p:cNvSpPr>
            <p:nvPr/>
          </p:nvSpPr>
          <p:spPr bwMode="auto">
            <a:xfrm>
              <a:off x="6323013" y="6657976"/>
              <a:ext cx="42863" cy="61913"/>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0" name="Freeform 191"/>
            <p:cNvSpPr>
              <a:spLocks noEditPoints="1"/>
            </p:cNvSpPr>
            <p:nvPr/>
          </p:nvSpPr>
          <p:spPr bwMode="auto">
            <a:xfrm>
              <a:off x="5489575" y="6526213"/>
              <a:ext cx="60325" cy="6350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1" name="Freeform 192"/>
            <p:cNvSpPr>
              <a:spLocks noEditPoints="1"/>
            </p:cNvSpPr>
            <p:nvPr/>
          </p:nvSpPr>
          <p:spPr bwMode="auto">
            <a:xfrm>
              <a:off x="5570538" y="6526213"/>
              <a:ext cx="60325" cy="635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2" name="Freeform 193"/>
            <p:cNvSpPr>
              <a:spLocks/>
            </p:cNvSpPr>
            <p:nvPr/>
          </p:nvSpPr>
          <p:spPr bwMode="auto">
            <a:xfrm>
              <a:off x="5654675" y="6526213"/>
              <a:ext cx="44450" cy="635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3" name="Freeform 194"/>
            <p:cNvSpPr>
              <a:spLocks noEditPoints="1"/>
            </p:cNvSpPr>
            <p:nvPr/>
          </p:nvSpPr>
          <p:spPr bwMode="auto">
            <a:xfrm>
              <a:off x="5726113" y="6526213"/>
              <a:ext cx="46038" cy="6350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4" name="Freeform 195"/>
            <p:cNvSpPr>
              <a:spLocks noEditPoints="1"/>
            </p:cNvSpPr>
            <p:nvPr/>
          </p:nvSpPr>
          <p:spPr bwMode="auto">
            <a:xfrm>
              <a:off x="5799138" y="6526213"/>
              <a:ext cx="50800" cy="65088"/>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5" name="Freeform 196"/>
            <p:cNvSpPr>
              <a:spLocks noEditPoints="1"/>
            </p:cNvSpPr>
            <p:nvPr/>
          </p:nvSpPr>
          <p:spPr bwMode="auto">
            <a:xfrm>
              <a:off x="5878513" y="6526213"/>
              <a:ext cx="47625" cy="6350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6" name="Freeform 197"/>
            <p:cNvSpPr>
              <a:spLocks/>
            </p:cNvSpPr>
            <p:nvPr/>
          </p:nvSpPr>
          <p:spPr bwMode="auto">
            <a:xfrm>
              <a:off x="5951538" y="6526213"/>
              <a:ext cx="50800" cy="65088"/>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7" name="Freeform 198"/>
            <p:cNvSpPr>
              <a:spLocks/>
            </p:cNvSpPr>
            <p:nvPr/>
          </p:nvSpPr>
          <p:spPr bwMode="auto">
            <a:xfrm>
              <a:off x="6070600" y="6526213"/>
              <a:ext cx="49213" cy="65088"/>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8" name="Freeform 199"/>
            <p:cNvSpPr>
              <a:spLocks/>
            </p:cNvSpPr>
            <p:nvPr/>
          </p:nvSpPr>
          <p:spPr bwMode="auto">
            <a:xfrm>
              <a:off x="6146800" y="6526213"/>
              <a:ext cx="50800" cy="635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9" name="Freeform 200"/>
            <p:cNvSpPr>
              <a:spLocks/>
            </p:cNvSpPr>
            <p:nvPr/>
          </p:nvSpPr>
          <p:spPr bwMode="auto">
            <a:xfrm>
              <a:off x="6224588" y="6526213"/>
              <a:ext cx="15875"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0" name="Freeform 201"/>
            <p:cNvSpPr>
              <a:spLocks/>
            </p:cNvSpPr>
            <p:nvPr/>
          </p:nvSpPr>
          <p:spPr bwMode="auto">
            <a:xfrm>
              <a:off x="6265863" y="6526213"/>
              <a:ext cx="57150" cy="635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1" name="Freeform 202"/>
            <p:cNvSpPr>
              <a:spLocks/>
            </p:cNvSpPr>
            <p:nvPr/>
          </p:nvSpPr>
          <p:spPr bwMode="auto">
            <a:xfrm>
              <a:off x="6346825" y="6526213"/>
              <a:ext cx="42863" cy="635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2" name="Freeform 203"/>
            <p:cNvSpPr>
              <a:spLocks noEditPoints="1"/>
            </p:cNvSpPr>
            <p:nvPr/>
          </p:nvSpPr>
          <p:spPr bwMode="auto">
            <a:xfrm>
              <a:off x="6416675" y="6526213"/>
              <a:ext cx="52388" cy="6350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3" name="Freeform 204"/>
            <p:cNvSpPr>
              <a:spLocks/>
            </p:cNvSpPr>
            <p:nvPr/>
          </p:nvSpPr>
          <p:spPr bwMode="auto">
            <a:xfrm>
              <a:off x="6491288" y="6526213"/>
              <a:ext cx="50800" cy="65088"/>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4" name="Freeform 205"/>
            <p:cNvSpPr>
              <a:spLocks/>
            </p:cNvSpPr>
            <p:nvPr/>
          </p:nvSpPr>
          <p:spPr bwMode="auto">
            <a:xfrm>
              <a:off x="6565900" y="6526213"/>
              <a:ext cx="17463"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5" name="Freeform 206"/>
            <p:cNvSpPr>
              <a:spLocks/>
            </p:cNvSpPr>
            <p:nvPr/>
          </p:nvSpPr>
          <p:spPr bwMode="auto">
            <a:xfrm>
              <a:off x="6610350" y="6526213"/>
              <a:ext cx="49213" cy="6350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6" name="Freeform 207"/>
            <p:cNvSpPr>
              <a:spLocks/>
            </p:cNvSpPr>
            <p:nvPr/>
          </p:nvSpPr>
          <p:spPr bwMode="auto">
            <a:xfrm>
              <a:off x="6677025" y="6526213"/>
              <a:ext cx="55563" cy="6350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7" name="Freeform 208"/>
            <p:cNvSpPr>
              <a:spLocks noEditPoints="1"/>
            </p:cNvSpPr>
            <p:nvPr/>
          </p:nvSpPr>
          <p:spPr bwMode="auto">
            <a:xfrm>
              <a:off x="5861050" y="6657976"/>
              <a:ext cx="41275" cy="61913"/>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8" name="Freeform 209"/>
            <p:cNvSpPr>
              <a:spLocks/>
            </p:cNvSpPr>
            <p:nvPr/>
          </p:nvSpPr>
          <p:spPr bwMode="auto">
            <a:xfrm>
              <a:off x="5937250" y="6657976"/>
              <a:ext cx="38100" cy="61913"/>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9" name="Freeform 210"/>
            <p:cNvSpPr>
              <a:spLocks/>
            </p:cNvSpPr>
            <p:nvPr/>
          </p:nvSpPr>
          <p:spPr bwMode="auto">
            <a:xfrm>
              <a:off x="6005513" y="6657976"/>
              <a:ext cx="42863" cy="61913"/>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0" name="Freeform 211"/>
            <p:cNvSpPr>
              <a:spLocks/>
            </p:cNvSpPr>
            <p:nvPr/>
          </p:nvSpPr>
          <p:spPr bwMode="auto">
            <a:xfrm>
              <a:off x="6083300" y="6657976"/>
              <a:ext cx="55563" cy="61913"/>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1" name="Freeform 212"/>
            <p:cNvSpPr>
              <a:spLocks noEditPoints="1"/>
            </p:cNvSpPr>
            <p:nvPr/>
          </p:nvSpPr>
          <p:spPr bwMode="auto">
            <a:xfrm>
              <a:off x="6167438" y="6657976"/>
              <a:ext cx="49213" cy="61913"/>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2" name="Freeform 213"/>
            <p:cNvSpPr>
              <a:spLocks noEditPoints="1"/>
            </p:cNvSpPr>
            <p:nvPr/>
          </p:nvSpPr>
          <p:spPr bwMode="auto">
            <a:xfrm>
              <a:off x="6246813" y="6657976"/>
              <a:ext cx="42863" cy="61913"/>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3" name="Freeform 214"/>
            <p:cNvSpPr>
              <a:spLocks/>
            </p:cNvSpPr>
            <p:nvPr/>
          </p:nvSpPr>
          <p:spPr bwMode="auto">
            <a:xfrm>
              <a:off x="6323013" y="6657976"/>
              <a:ext cx="42863" cy="61913"/>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4" name="Freeform 215"/>
            <p:cNvSpPr>
              <a:spLocks/>
            </p:cNvSpPr>
            <p:nvPr/>
          </p:nvSpPr>
          <p:spPr bwMode="auto">
            <a:xfrm>
              <a:off x="6083300" y="5922963"/>
              <a:ext cx="209550" cy="411163"/>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5" name="Freeform 216"/>
            <p:cNvSpPr>
              <a:spLocks/>
            </p:cNvSpPr>
            <p:nvPr/>
          </p:nvSpPr>
          <p:spPr bwMode="auto">
            <a:xfrm>
              <a:off x="5961063" y="5911851"/>
              <a:ext cx="252413" cy="446088"/>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6" name="Freeform 217"/>
            <p:cNvSpPr>
              <a:spLocks/>
            </p:cNvSpPr>
            <p:nvPr/>
          </p:nvSpPr>
          <p:spPr bwMode="auto">
            <a:xfrm>
              <a:off x="5864225" y="5907088"/>
              <a:ext cx="336550" cy="361950"/>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5683553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grpSp>
        <p:nvGrpSpPr>
          <p:cNvPr id="55" name="Gruppe 54"/>
          <p:cNvGrpSpPr/>
          <p:nvPr userDrawn="1"/>
        </p:nvGrpSpPr>
        <p:grpSpPr>
          <a:xfrm>
            <a:off x="5489575" y="5903913"/>
            <a:ext cx="1243013" cy="815976"/>
            <a:chOff x="5489575" y="5903913"/>
            <a:chExt cx="1243013" cy="815976"/>
          </a:xfrm>
        </p:grpSpPr>
        <p:sp>
          <p:nvSpPr>
            <p:cNvPr id="75" name="AutoShape 165"/>
            <p:cNvSpPr>
              <a:spLocks noChangeAspect="1" noChangeArrowheads="1" noTextEdit="1"/>
            </p:cNvSpPr>
            <p:nvPr/>
          </p:nvSpPr>
          <p:spPr bwMode="auto">
            <a:xfrm>
              <a:off x="5492750" y="5903913"/>
              <a:ext cx="1236663" cy="8159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76" name="Freeform 167"/>
            <p:cNvSpPr>
              <a:spLocks noEditPoints="1"/>
            </p:cNvSpPr>
            <p:nvPr/>
          </p:nvSpPr>
          <p:spPr bwMode="auto">
            <a:xfrm>
              <a:off x="5489575" y="6526213"/>
              <a:ext cx="60325" cy="6350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77" name="Freeform 168"/>
            <p:cNvSpPr>
              <a:spLocks noEditPoints="1"/>
            </p:cNvSpPr>
            <p:nvPr/>
          </p:nvSpPr>
          <p:spPr bwMode="auto">
            <a:xfrm>
              <a:off x="5570538" y="6526213"/>
              <a:ext cx="60325" cy="635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78" name="Freeform 169"/>
            <p:cNvSpPr>
              <a:spLocks/>
            </p:cNvSpPr>
            <p:nvPr/>
          </p:nvSpPr>
          <p:spPr bwMode="auto">
            <a:xfrm>
              <a:off x="5654675" y="6526213"/>
              <a:ext cx="44450" cy="635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79" name="Freeform 170"/>
            <p:cNvSpPr>
              <a:spLocks noEditPoints="1"/>
            </p:cNvSpPr>
            <p:nvPr/>
          </p:nvSpPr>
          <p:spPr bwMode="auto">
            <a:xfrm>
              <a:off x="5726113" y="6526213"/>
              <a:ext cx="46038" cy="6350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80" name="Freeform 171"/>
            <p:cNvSpPr>
              <a:spLocks noEditPoints="1"/>
            </p:cNvSpPr>
            <p:nvPr/>
          </p:nvSpPr>
          <p:spPr bwMode="auto">
            <a:xfrm>
              <a:off x="5799138" y="6526213"/>
              <a:ext cx="50800" cy="65088"/>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81" name="Freeform 172"/>
            <p:cNvSpPr>
              <a:spLocks noEditPoints="1"/>
            </p:cNvSpPr>
            <p:nvPr/>
          </p:nvSpPr>
          <p:spPr bwMode="auto">
            <a:xfrm>
              <a:off x="5878513" y="6526213"/>
              <a:ext cx="47625" cy="6350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82" name="Freeform 173"/>
            <p:cNvSpPr>
              <a:spLocks/>
            </p:cNvSpPr>
            <p:nvPr/>
          </p:nvSpPr>
          <p:spPr bwMode="auto">
            <a:xfrm>
              <a:off x="5951538" y="6526213"/>
              <a:ext cx="50800" cy="65088"/>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83" name="Freeform 174"/>
            <p:cNvSpPr>
              <a:spLocks/>
            </p:cNvSpPr>
            <p:nvPr/>
          </p:nvSpPr>
          <p:spPr bwMode="auto">
            <a:xfrm>
              <a:off x="6070600" y="6526213"/>
              <a:ext cx="49213" cy="65088"/>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84" name="Freeform 175"/>
            <p:cNvSpPr>
              <a:spLocks/>
            </p:cNvSpPr>
            <p:nvPr/>
          </p:nvSpPr>
          <p:spPr bwMode="auto">
            <a:xfrm>
              <a:off x="6146800" y="6526213"/>
              <a:ext cx="50800" cy="635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85" name="Freeform 176"/>
            <p:cNvSpPr>
              <a:spLocks/>
            </p:cNvSpPr>
            <p:nvPr/>
          </p:nvSpPr>
          <p:spPr bwMode="auto">
            <a:xfrm>
              <a:off x="6224588" y="6526213"/>
              <a:ext cx="15875"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86" name="Freeform 177"/>
            <p:cNvSpPr>
              <a:spLocks/>
            </p:cNvSpPr>
            <p:nvPr/>
          </p:nvSpPr>
          <p:spPr bwMode="auto">
            <a:xfrm>
              <a:off x="6265863" y="6526213"/>
              <a:ext cx="57150" cy="635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87" name="Freeform 178"/>
            <p:cNvSpPr>
              <a:spLocks/>
            </p:cNvSpPr>
            <p:nvPr/>
          </p:nvSpPr>
          <p:spPr bwMode="auto">
            <a:xfrm>
              <a:off x="6346825" y="6526213"/>
              <a:ext cx="42863" cy="635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88" name="Freeform 179"/>
            <p:cNvSpPr>
              <a:spLocks noEditPoints="1"/>
            </p:cNvSpPr>
            <p:nvPr/>
          </p:nvSpPr>
          <p:spPr bwMode="auto">
            <a:xfrm>
              <a:off x="6416675" y="6526213"/>
              <a:ext cx="52388" cy="6350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89" name="Freeform 180"/>
            <p:cNvSpPr>
              <a:spLocks/>
            </p:cNvSpPr>
            <p:nvPr/>
          </p:nvSpPr>
          <p:spPr bwMode="auto">
            <a:xfrm>
              <a:off x="6491288" y="6526213"/>
              <a:ext cx="50800" cy="65088"/>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90" name="Freeform 181"/>
            <p:cNvSpPr>
              <a:spLocks/>
            </p:cNvSpPr>
            <p:nvPr/>
          </p:nvSpPr>
          <p:spPr bwMode="auto">
            <a:xfrm>
              <a:off x="6565900" y="6526213"/>
              <a:ext cx="17463"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91" name="Freeform 182"/>
            <p:cNvSpPr>
              <a:spLocks/>
            </p:cNvSpPr>
            <p:nvPr/>
          </p:nvSpPr>
          <p:spPr bwMode="auto">
            <a:xfrm>
              <a:off x="6610350" y="6526213"/>
              <a:ext cx="49213" cy="6350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92" name="Freeform 183"/>
            <p:cNvSpPr>
              <a:spLocks/>
            </p:cNvSpPr>
            <p:nvPr/>
          </p:nvSpPr>
          <p:spPr bwMode="auto">
            <a:xfrm>
              <a:off x="6677025" y="6526213"/>
              <a:ext cx="55563" cy="6350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93" name="Freeform 184"/>
            <p:cNvSpPr>
              <a:spLocks noEditPoints="1"/>
            </p:cNvSpPr>
            <p:nvPr/>
          </p:nvSpPr>
          <p:spPr bwMode="auto">
            <a:xfrm>
              <a:off x="5861050" y="6657976"/>
              <a:ext cx="41275" cy="61913"/>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94" name="Freeform 185"/>
            <p:cNvSpPr>
              <a:spLocks/>
            </p:cNvSpPr>
            <p:nvPr/>
          </p:nvSpPr>
          <p:spPr bwMode="auto">
            <a:xfrm>
              <a:off x="5937250" y="6657976"/>
              <a:ext cx="38100" cy="61913"/>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95" name="Freeform 186"/>
            <p:cNvSpPr>
              <a:spLocks/>
            </p:cNvSpPr>
            <p:nvPr/>
          </p:nvSpPr>
          <p:spPr bwMode="auto">
            <a:xfrm>
              <a:off x="6005513" y="6657976"/>
              <a:ext cx="42863" cy="61913"/>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96" name="Freeform 187"/>
            <p:cNvSpPr>
              <a:spLocks/>
            </p:cNvSpPr>
            <p:nvPr/>
          </p:nvSpPr>
          <p:spPr bwMode="auto">
            <a:xfrm>
              <a:off x="6083300" y="6657976"/>
              <a:ext cx="55563" cy="61913"/>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97" name="Freeform 188"/>
            <p:cNvSpPr>
              <a:spLocks noEditPoints="1"/>
            </p:cNvSpPr>
            <p:nvPr/>
          </p:nvSpPr>
          <p:spPr bwMode="auto">
            <a:xfrm>
              <a:off x="6167438" y="6657976"/>
              <a:ext cx="49213" cy="61913"/>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98" name="Freeform 189"/>
            <p:cNvSpPr>
              <a:spLocks noEditPoints="1"/>
            </p:cNvSpPr>
            <p:nvPr/>
          </p:nvSpPr>
          <p:spPr bwMode="auto">
            <a:xfrm>
              <a:off x="6246813" y="6657976"/>
              <a:ext cx="42863" cy="61913"/>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99" name="Freeform 190"/>
            <p:cNvSpPr>
              <a:spLocks/>
            </p:cNvSpPr>
            <p:nvPr/>
          </p:nvSpPr>
          <p:spPr bwMode="auto">
            <a:xfrm>
              <a:off x="6323013" y="6657976"/>
              <a:ext cx="42863" cy="61913"/>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00" name="Freeform 191"/>
            <p:cNvSpPr>
              <a:spLocks noEditPoints="1"/>
            </p:cNvSpPr>
            <p:nvPr/>
          </p:nvSpPr>
          <p:spPr bwMode="auto">
            <a:xfrm>
              <a:off x="5489575" y="6526213"/>
              <a:ext cx="60325" cy="6350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01" name="Freeform 192"/>
            <p:cNvSpPr>
              <a:spLocks noEditPoints="1"/>
            </p:cNvSpPr>
            <p:nvPr/>
          </p:nvSpPr>
          <p:spPr bwMode="auto">
            <a:xfrm>
              <a:off x="5570538" y="6526213"/>
              <a:ext cx="60325" cy="635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02" name="Freeform 193"/>
            <p:cNvSpPr>
              <a:spLocks/>
            </p:cNvSpPr>
            <p:nvPr/>
          </p:nvSpPr>
          <p:spPr bwMode="auto">
            <a:xfrm>
              <a:off x="5654675" y="6526213"/>
              <a:ext cx="44450" cy="635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03" name="Freeform 194"/>
            <p:cNvSpPr>
              <a:spLocks noEditPoints="1"/>
            </p:cNvSpPr>
            <p:nvPr/>
          </p:nvSpPr>
          <p:spPr bwMode="auto">
            <a:xfrm>
              <a:off x="5726113" y="6526213"/>
              <a:ext cx="46038" cy="6350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04" name="Freeform 195"/>
            <p:cNvSpPr>
              <a:spLocks noEditPoints="1"/>
            </p:cNvSpPr>
            <p:nvPr/>
          </p:nvSpPr>
          <p:spPr bwMode="auto">
            <a:xfrm>
              <a:off x="5799138" y="6526213"/>
              <a:ext cx="50800" cy="65088"/>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05" name="Freeform 196"/>
            <p:cNvSpPr>
              <a:spLocks noEditPoints="1"/>
            </p:cNvSpPr>
            <p:nvPr/>
          </p:nvSpPr>
          <p:spPr bwMode="auto">
            <a:xfrm>
              <a:off x="5878513" y="6526213"/>
              <a:ext cx="47625" cy="6350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06" name="Freeform 197"/>
            <p:cNvSpPr>
              <a:spLocks/>
            </p:cNvSpPr>
            <p:nvPr/>
          </p:nvSpPr>
          <p:spPr bwMode="auto">
            <a:xfrm>
              <a:off x="5951538" y="6526213"/>
              <a:ext cx="50800" cy="65088"/>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07" name="Freeform 198"/>
            <p:cNvSpPr>
              <a:spLocks/>
            </p:cNvSpPr>
            <p:nvPr/>
          </p:nvSpPr>
          <p:spPr bwMode="auto">
            <a:xfrm>
              <a:off x="6070600" y="6526213"/>
              <a:ext cx="49213" cy="65088"/>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08" name="Freeform 199"/>
            <p:cNvSpPr>
              <a:spLocks/>
            </p:cNvSpPr>
            <p:nvPr/>
          </p:nvSpPr>
          <p:spPr bwMode="auto">
            <a:xfrm>
              <a:off x="6146800" y="6526213"/>
              <a:ext cx="50800" cy="635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09" name="Freeform 200"/>
            <p:cNvSpPr>
              <a:spLocks/>
            </p:cNvSpPr>
            <p:nvPr/>
          </p:nvSpPr>
          <p:spPr bwMode="auto">
            <a:xfrm>
              <a:off x="6224588" y="6526213"/>
              <a:ext cx="15875"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10" name="Freeform 201"/>
            <p:cNvSpPr>
              <a:spLocks/>
            </p:cNvSpPr>
            <p:nvPr/>
          </p:nvSpPr>
          <p:spPr bwMode="auto">
            <a:xfrm>
              <a:off x="6265863" y="6526213"/>
              <a:ext cx="57150" cy="635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11" name="Freeform 202"/>
            <p:cNvSpPr>
              <a:spLocks/>
            </p:cNvSpPr>
            <p:nvPr/>
          </p:nvSpPr>
          <p:spPr bwMode="auto">
            <a:xfrm>
              <a:off x="6346825" y="6526213"/>
              <a:ext cx="42863" cy="635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12" name="Freeform 203"/>
            <p:cNvSpPr>
              <a:spLocks noEditPoints="1"/>
            </p:cNvSpPr>
            <p:nvPr/>
          </p:nvSpPr>
          <p:spPr bwMode="auto">
            <a:xfrm>
              <a:off x="6416675" y="6526213"/>
              <a:ext cx="52388" cy="6350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13" name="Freeform 204"/>
            <p:cNvSpPr>
              <a:spLocks/>
            </p:cNvSpPr>
            <p:nvPr/>
          </p:nvSpPr>
          <p:spPr bwMode="auto">
            <a:xfrm>
              <a:off x="6491288" y="6526213"/>
              <a:ext cx="50800" cy="65088"/>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14" name="Freeform 205"/>
            <p:cNvSpPr>
              <a:spLocks/>
            </p:cNvSpPr>
            <p:nvPr/>
          </p:nvSpPr>
          <p:spPr bwMode="auto">
            <a:xfrm>
              <a:off x="6565900" y="6526213"/>
              <a:ext cx="17463"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15" name="Freeform 206"/>
            <p:cNvSpPr>
              <a:spLocks/>
            </p:cNvSpPr>
            <p:nvPr/>
          </p:nvSpPr>
          <p:spPr bwMode="auto">
            <a:xfrm>
              <a:off x="6610350" y="6526213"/>
              <a:ext cx="49213" cy="6350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16" name="Freeform 207"/>
            <p:cNvSpPr>
              <a:spLocks/>
            </p:cNvSpPr>
            <p:nvPr/>
          </p:nvSpPr>
          <p:spPr bwMode="auto">
            <a:xfrm>
              <a:off x="6677025" y="6526213"/>
              <a:ext cx="55563" cy="6350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17" name="Freeform 208"/>
            <p:cNvSpPr>
              <a:spLocks noEditPoints="1"/>
            </p:cNvSpPr>
            <p:nvPr/>
          </p:nvSpPr>
          <p:spPr bwMode="auto">
            <a:xfrm>
              <a:off x="5861050" y="6657976"/>
              <a:ext cx="41275" cy="61913"/>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18" name="Freeform 209"/>
            <p:cNvSpPr>
              <a:spLocks/>
            </p:cNvSpPr>
            <p:nvPr/>
          </p:nvSpPr>
          <p:spPr bwMode="auto">
            <a:xfrm>
              <a:off x="5937250" y="6657976"/>
              <a:ext cx="38100" cy="61913"/>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19" name="Freeform 210"/>
            <p:cNvSpPr>
              <a:spLocks/>
            </p:cNvSpPr>
            <p:nvPr/>
          </p:nvSpPr>
          <p:spPr bwMode="auto">
            <a:xfrm>
              <a:off x="6005513" y="6657976"/>
              <a:ext cx="42863" cy="61913"/>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20" name="Freeform 211"/>
            <p:cNvSpPr>
              <a:spLocks/>
            </p:cNvSpPr>
            <p:nvPr/>
          </p:nvSpPr>
          <p:spPr bwMode="auto">
            <a:xfrm>
              <a:off x="6083300" y="6657976"/>
              <a:ext cx="55563" cy="61913"/>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21" name="Freeform 212"/>
            <p:cNvSpPr>
              <a:spLocks noEditPoints="1"/>
            </p:cNvSpPr>
            <p:nvPr/>
          </p:nvSpPr>
          <p:spPr bwMode="auto">
            <a:xfrm>
              <a:off x="6167438" y="6657976"/>
              <a:ext cx="49213" cy="61913"/>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22" name="Freeform 213"/>
            <p:cNvSpPr>
              <a:spLocks noEditPoints="1"/>
            </p:cNvSpPr>
            <p:nvPr/>
          </p:nvSpPr>
          <p:spPr bwMode="auto">
            <a:xfrm>
              <a:off x="6246813" y="6657976"/>
              <a:ext cx="42863" cy="61913"/>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23" name="Freeform 214"/>
            <p:cNvSpPr>
              <a:spLocks/>
            </p:cNvSpPr>
            <p:nvPr/>
          </p:nvSpPr>
          <p:spPr bwMode="auto">
            <a:xfrm>
              <a:off x="6323013" y="6657976"/>
              <a:ext cx="42863" cy="61913"/>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24" name="Freeform 215"/>
            <p:cNvSpPr>
              <a:spLocks/>
            </p:cNvSpPr>
            <p:nvPr/>
          </p:nvSpPr>
          <p:spPr bwMode="auto">
            <a:xfrm>
              <a:off x="6083300" y="5922963"/>
              <a:ext cx="209550" cy="411163"/>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25" name="Freeform 216"/>
            <p:cNvSpPr>
              <a:spLocks/>
            </p:cNvSpPr>
            <p:nvPr/>
          </p:nvSpPr>
          <p:spPr bwMode="auto">
            <a:xfrm>
              <a:off x="5961063" y="5911851"/>
              <a:ext cx="252413" cy="446088"/>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26" name="Freeform 217"/>
            <p:cNvSpPr>
              <a:spLocks/>
            </p:cNvSpPr>
            <p:nvPr/>
          </p:nvSpPr>
          <p:spPr bwMode="auto">
            <a:xfrm>
              <a:off x="5864225" y="5907088"/>
              <a:ext cx="336550" cy="361950"/>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spTree>
    <p:extLst>
      <p:ext uri="{BB962C8B-B14F-4D97-AF65-F5344CB8AC3E}">
        <p14:creationId xmlns:p14="http://schemas.microsoft.com/office/powerpoint/2010/main" val="228762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6" name="Title 4"/>
          <p:cNvSpPr>
            <a:spLocks noGrp="1"/>
          </p:cNvSpPr>
          <p:nvPr>
            <p:ph type="title" hasCustomPrompt="1"/>
          </p:nvPr>
        </p:nvSpPr>
        <p:spPr>
          <a:xfrm>
            <a:off x="587374" y="373446"/>
            <a:ext cx="4683125" cy="1471230"/>
          </a:xfrm>
        </p:spPr>
        <p:txBody>
          <a:bodyPr rtlCol="0"/>
          <a:lstStyle>
            <a:lvl1pPr>
              <a:defRPr sz="3600">
                <a:solidFill>
                  <a:schemeClr val="bg1"/>
                </a:solidFill>
              </a:defRPr>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3406" y="2101809"/>
            <a:ext cx="4687094" cy="3765591"/>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grpSp>
        <p:nvGrpSpPr>
          <p:cNvPr id="55" name="Gruppe 54"/>
          <p:cNvGrpSpPr/>
          <p:nvPr userDrawn="1"/>
        </p:nvGrpSpPr>
        <p:grpSpPr>
          <a:xfrm>
            <a:off x="5489575" y="5903913"/>
            <a:ext cx="1243013" cy="815976"/>
            <a:chOff x="5489575" y="5903913"/>
            <a:chExt cx="1243013" cy="815976"/>
          </a:xfrm>
        </p:grpSpPr>
        <p:sp>
          <p:nvSpPr>
            <p:cNvPr id="75" name="AutoShape 165"/>
            <p:cNvSpPr>
              <a:spLocks noChangeAspect="1" noChangeArrowheads="1" noTextEdit="1"/>
            </p:cNvSpPr>
            <p:nvPr/>
          </p:nvSpPr>
          <p:spPr bwMode="auto">
            <a:xfrm>
              <a:off x="5492750" y="5903913"/>
              <a:ext cx="1236663" cy="815975"/>
            </a:xfrm>
            <a:prstGeom prst="rect">
              <a:avLst/>
            </a:prstGeom>
            <a:no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76" name="Freeform 167"/>
            <p:cNvSpPr>
              <a:spLocks noEditPoints="1"/>
            </p:cNvSpPr>
            <p:nvPr/>
          </p:nvSpPr>
          <p:spPr bwMode="auto">
            <a:xfrm>
              <a:off x="5489575" y="6526213"/>
              <a:ext cx="60325" cy="6350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168"/>
            <p:cNvSpPr>
              <a:spLocks noEditPoints="1"/>
            </p:cNvSpPr>
            <p:nvPr/>
          </p:nvSpPr>
          <p:spPr bwMode="auto">
            <a:xfrm>
              <a:off x="5570538" y="6526213"/>
              <a:ext cx="60325" cy="635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169"/>
            <p:cNvSpPr>
              <a:spLocks/>
            </p:cNvSpPr>
            <p:nvPr/>
          </p:nvSpPr>
          <p:spPr bwMode="auto">
            <a:xfrm>
              <a:off x="5654675" y="6526213"/>
              <a:ext cx="44450" cy="635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170"/>
            <p:cNvSpPr>
              <a:spLocks noEditPoints="1"/>
            </p:cNvSpPr>
            <p:nvPr/>
          </p:nvSpPr>
          <p:spPr bwMode="auto">
            <a:xfrm>
              <a:off x="5726113" y="6526213"/>
              <a:ext cx="46038" cy="6350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171"/>
            <p:cNvSpPr>
              <a:spLocks noEditPoints="1"/>
            </p:cNvSpPr>
            <p:nvPr/>
          </p:nvSpPr>
          <p:spPr bwMode="auto">
            <a:xfrm>
              <a:off x="5799138" y="6526213"/>
              <a:ext cx="50800" cy="65088"/>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1" name="Freeform 172"/>
            <p:cNvSpPr>
              <a:spLocks noEditPoints="1"/>
            </p:cNvSpPr>
            <p:nvPr/>
          </p:nvSpPr>
          <p:spPr bwMode="auto">
            <a:xfrm>
              <a:off x="5878513" y="6526213"/>
              <a:ext cx="47625" cy="6350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173"/>
            <p:cNvSpPr>
              <a:spLocks/>
            </p:cNvSpPr>
            <p:nvPr/>
          </p:nvSpPr>
          <p:spPr bwMode="auto">
            <a:xfrm>
              <a:off x="5951538" y="6526213"/>
              <a:ext cx="50800" cy="65088"/>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174"/>
            <p:cNvSpPr>
              <a:spLocks/>
            </p:cNvSpPr>
            <p:nvPr/>
          </p:nvSpPr>
          <p:spPr bwMode="auto">
            <a:xfrm>
              <a:off x="6070600" y="6526213"/>
              <a:ext cx="49213" cy="65088"/>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175"/>
            <p:cNvSpPr>
              <a:spLocks/>
            </p:cNvSpPr>
            <p:nvPr/>
          </p:nvSpPr>
          <p:spPr bwMode="auto">
            <a:xfrm>
              <a:off x="6146800" y="6526213"/>
              <a:ext cx="50800" cy="635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176"/>
            <p:cNvSpPr>
              <a:spLocks/>
            </p:cNvSpPr>
            <p:nvPr/>
          </p:nvSpPr>
          <p:spPr bwMode="auto">
            <a:xfrm>
              <a:off x="6224588" y="6526213"/>
              <a:ext cx="15875"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177"/>
            <p:cNvSpPr>
              <a:spLocks/>
            </p:cNvSpPr>
            <p:nvPr/>
          </p:nvSpPr>
          <p:spPr bwMode="auto">
            <a:xfrm>
              <a:off x="6265863" y="6526213"/>
              <a:ext cx="57150" cy="635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7" name="Freeform 178"/>
            <p:cNvSpPr>
              <a:spLocks/>
            </p:cNvSpPr>
            <p:nvPr/>
          </p:nvSpPr>
          <p:spPr bwMode="auto">
            <a:xfrm>
              <a:off x="6346825" y="6526213"/>
              <a:ext cx="42863" cy="635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8" name="Freeform 179"/>
            <p:cNvSpPr>
              <a:spLocks noEditPoints="1"/>
            </p:cNvSpPr>
            <p:nvPr/>
          </p:nvSpPr>
          <p:spPr bwMode="auto">
            <a:xfrm>
              <a:off x="6416675" y="6526213"/>
              <a:ext cx="52388" cy="6350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89" name="Freeform 180"/>
            <p:cNvSpPr>
              <a:spLocks/>
            </p:cNvSpPr>
            <p:nvPr/>
          </p:nvSpPr>
          <p:spPr bwMode="auto">
            <a:xfrm>
              <a:off x="6491288" y="6526213"/>
              <a:ext cx="50800" cy="65088"/>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0" name="Freeform 181"/>
            <p:cNvSpPr>
              <a:spLocks/>
            </p:cNvSpPr>
            <p:nvPr/>
          </p:nvSpPr>
          <p:spPr bwMode="auto">
            <a:xfrm>
              <a:off x="6565900" y="6526213"/>
              <a:ext cx="17463"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1" name="Freeform 182"/>
            <p:cNvSpPr>
              <a:spLocks/>
            </p:cNvSpPr>
            <p:nvPr/>
          </p:nvSpPr>
          <p:spPr bwMode="auto">
            <a:xfrm>
              <a:off x="6610350" y="6526213"/>
              <a:ext cx="49213" cy="6350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2" name="Freeform 183"/>
            <p:cNvSpPr>
              <a:spLocks/>
            </p:cNvSpPr>
            <p:nvPr/>
          </p:nvSpPr>
          <p:spPr bwMode="auto">
            <a:xfrm>
              <a:off x="6677025" y="6526213"/>
              <a:ext cx="55563" cy="6350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3" name="Freeform 184"/>
            <p:cNvSpPr>
              <a:spLocks noEditPoints="1"/>
            </p:cNvSpPr>
            <p:nvPr/>
          </p:nvSpPr>
          <p:spPr bwMode="auto">
            <a:xfrm>
              <a:off x="5861050" y="6657976"/>
              <a:ext cx="41275" cy="61913"/>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4" name="Freeform 185"/>
            <p:cNvSpPr>
              <a:spLocks/>
            </p:cNvSpPr>
            <p:nvPr/>
          </p:nvSpPr>
          <p:spPr bwMode="auto">
            <a:xfrm>
              <a:off x="5937250" y="6657976"/>
              <a:ext cx="38100" cy="61913"/>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5" name="Freeform 186"/>
            <p:cNvSpPr>
              <a:spLocks/>
            </p:cNvSpPr>
            <p:nvPr/>
          </p:nvSpPr>
          <p:spPr bwMode="auto">
            <a:xfrm>
              <a:off x="6005513" y="6657976"/>
              <a:ext cx="42863" cy="61913"/>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6" name="Freeform 187"/>
            <p:cNvSpPr>
              <a:spLocks/>
            </p:cNvSpPr>
            <p:nvPr/>
          </p:nvSpPr>
          <p:spPr bwMode="auto">
            <a:xfrm>
              <a:off x="6083300" y="6657976"/>
              <a:ext cx="55563" cy="61913"/>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7" name="Freeform 188"/>
            <p:cNvSpPr>
              <a:spLocks noEditPoints="1"/>
            </p:cNvSpPr>
            <p:nvPr/>
          </p:nvSpPr>
          <p:spPr bwMode="auto">
            <a:xfrm>
              <a:off x="6167438" y="6657976"/>
              <a:ext cx="49213" cy="61913"/>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8" name="Freeform 189"/>
            <p:cNvSpPr>
              <a:spLocks noEditPoints="1"/>
            </p:cNvSpPr>
            <p:nvPr/>
          </p:nvSpPr>
          <p:spPr bwMode="auto">
            <a:xfrm>
              <a:off x="6246813" y="6657976"/>
              <a:ext cx="42863" cy="61913"/>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99" name="Freeform 190"/>
            <p:cNvSpPr>
              <a:spLocks/>
            </p:cNvSpPr>
            <p:nvPr/>
          </p:nvSpPr>
          <p:spPr bwMode="auto">
            <a:xfrm>
              <a:off x="6323013" y="6657976"/>
              <a:ext cx="42863" cy="61913"/>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0" name="Freeform 191"/>
            <p:cNvSpPr>
              <a:spLocks noEditPoints="1"/>
            </p:cNvSpPr>
            <p:nvPr/>
          </p:nvSpPr>
          <p:spPr bwMode="auto">
            <a:xfrm>
              <a:off x="5489575" y="6526213"/>
              <a:ext cx="60325" cy="6350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1" name="Freeform 192"/>
            <p:cNvSpPr>
              <a:spLocks noEditPoints="1"/>
            </p:cNvSpPr>
            <p:nvPr/>
          </p:nvSpPr>
          <p:spPr bwMode="auto">
            <a:xfrm>
              <a:off x="5570538" y="6526213"/>
              <a:ext cx="60325" cy="635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2" name="Freeform 193"/>
            <p:cNvSpPr>
              <a:spLocks/>
            </p:cNvSpPr>
            <p:nvPr/>
          </p:nvSpPr>
          <p:spPr bwMode="auto">
            <a:xfrm>
              <a:off x="5654675" y="6526213"/>
              <a:ext cx="44450" cy="635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3" name="Freeform 194"/>
            <p:cNvSpPr>
              <a:spLocks noEditPoints="1"/>
            </p:cNvSpPr>
            <p:nvPr/>
          </p:nvSpPr>
          <p:spPr bwMode="auto">
            <a:xfrm>
              <a:off x="5726113" y="6526213"/>
              <a:ext cx="46038" cy="6350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4" name="Freeform 195"/>
            <p:cNvSpPr>
              <a:spLocks noEditPoints="1"/>
            </p:cNvSpPr>
            <p:nvPr/>
          </p:nvSpPr>
          <p:spPr bwMode="auto">
            <a:xfrm>
              <a:off x="5799138" y="6526213"/>
              <a:ext cx="50800" cy="65088"/>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5" name="Freeform 196"/>
            <p:cNvSpPr>
              <a:spLocks noEditPoints="1"/>
            </p:cNvSpPr>
            <p:nvPr/>
          </p:nvSpPr>
          <p:spPr bwMode="auto">
            <a:xfrm>
              <a:off x="5878513" y="6526213"/>
              <a:ext cx="47625" cy="6350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6" name="Freeform 197"/>
            <p:cNvSpPr>
              <a:spLocks/>
            </p:cNvSpPr>
            <p:nvPr/>
          </p:nvSpPr>
          <p:spPr bwMode="auto">
            <a:xfrm>
              <a:off x="5951538" y="6526213"/>
              <a:ext cx="50800" cy="65088"/>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7" name="Freeform 198"/>
            <p:cNvSpPr>
              <a:spLocks/>
            </p:cNvSpPr>
            <p:nvPr/>
          </p:nvSpPr>
          <p:spPr bwMode="auto">
            <a:xfrm>
              <a:off x="6070600" y="6526213"/>
              <a:ext cx="49213" cy="65088"/>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8" name="Freeform 199"/>
            <p:cNvSpPr>
              <a:spLocks/>
            </p:cNvSpPr>
            <p:nvPr/>
          </p:nvSpPr>
          <p:spPr bwMode="auto">
            <a:xfrm>
              <a:off x="6146800" y="6526213"/>
              <a:ext cx="50800" cy="635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09" name="Freeform 200"/>
            <p:cNvSpPr>
              <a:spLocks/>
            </p:cNvSpPr>
            <p:nvPr/>
          </p:nvSpPr>
          <p:spPr bwMode="auto">
            <a:xfrm>
              <a:off x="6224588" y="6526213"/>
              <a:ext cx="15875"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0" name="Freeform 201"/>
            <p:cNvSpPr>
              <a:spLocks/>
            </p:cNvSpPr>
            <p:nvPr/>
          </p:nvSpPr>
          <p:spPr bwMode="auto">
            <a:xfrm>
              <a:off x="6265863" y="6526213"/>
              <a:ext cx="57150" cy="635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1" name="Freeform 202"/>
            <p:cNvSpPr>
              <a:spLocks/>
            </p:cNvSpPr>
            <p:nvPr/>
          </p:nvSpPr>
          <p:spPr bwMode="auto">
            <a:xfrm>
              <a:off x="6346825" y="6526213"/>
              <a:ext cx="42863" cy="635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2" name="Freeform 203"/>
            <p:cNvSpPr>
              <a:spLocks noEditPoints="1"/>
            </p:cNvSpPr>
            <p:nvPr/>
          </p:nvSpPr>
          <p:spPr bwMode="auto">
            <a:xfrm>
              <a:off x="6416675" y="6526213"/>
              <a:ext cx="52388" cy="6350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3" name="Freeform 204"/>
            <p:cNvSpPr>
              <a:spLocks/>
            </p:cNvSpPr>
            <p:nvPr/>
          </p:nvSpPr>
          <p:spPr bwMode="auto">
            <a:xfrm>
              <a:off x="6491288" y="6526213"/>
              <a:ext cx="50800" cy="65088"/>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4" name="Freeform 205"/>
            <p:cNvSpPr>
              <a:spLocks/>
            </p:cNvSpPr>
            <p:nvPr/>
          </p:nvSpPr>
          <p:spPr bwMode="auto">
            <a:xfrm>
              <a:off x="6565900" y="6526213"/>
              <a:ext cx="17463"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5" name="Freeform 206"/>
            <p:cNvSpPr>
              <a:spLocks/>
            </p:cNvSpPr>
            <p:nvPr/>
          </p:nvSpPr>
          <p:spPr bwMode="auto">
            <a:xfrm>
              <a:off x="6610350" y="6526213"/>
              <a:ext cx="49213" cy="6350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6" name="Freeform 207"/>
            <p:cNvSpPr>
              <a:spLocks/>
            </p:cNvSpPr>
            <p:nvPr/>
          </p:nvSpPr>
          <p:spPr bwMode="auto">
            <a:xfrm>
              <a:off x="6677025" y="6526213"/>
              <a:ext cx="55563" cy="6350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7" name="Freeform 208"/>
            <p:cNvSpPr>
              <a:spLocks noEditPoints="1"/>
            </p:cNvSpPr>
            <p:nvPr/>
          </p:nvSpPr>
          <p:spPr bwMode="auto">
            <a:xfrm>
              <a:off x="5861050" y="6657976"/>
              <a:ext cx="41275" cy="61913"/>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8" name="Freeform 209"/>
            <p:cNvSpPr>
              <a:spLocks/>
            </p:cNvSpPr>
            <p:nvPr/>
          </p:nvSpPr>
          <p:spPr bwMode="auto">
            <a:xfrm>
              <a:off x="5937250" y="6657976"/>
              <a:ext cx="38100" cy="61913"/>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19" name="Freeform 210"/>
            <p:cNvSpPr>
              <a:spLocks/>
            </p:cNvSpPr>
            <p:nvPr/>
          </p:nvSpPr>
          <p:spPr bwMode="auto">
            <a:xfrm>
              <a:off x="6005513" y="6657976"/>
              <a:ext cx="42863" cy="61913"/>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0" name="Freeform 211"/>
            <p:cNvSpPr>
              <a:spLocks/>
            </p:cNvSpPr>
            <p:nvPr/>
          </p:nvSpPr>
          <p:spPr bwMode="auto">
            <a:xfrm>
              <a:off x="6083300" y="6657976"/>
              <a:ext cx="55563" cy="61913"/>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1" name="Freeform 212"/>
            <p:cNvSpPr>
              <a:spLocks noEditPoints="1"/>
            </p:cNvSpPr>
            <p:nvPr/>
          </p:nvSpPr>
          <p:spPr bwMode="auto">
            <a:xfrm>
              <a:off x="6167438" y="6657976"/>
              <a:ext cx="49213" cy="61913"/>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2" name="Freeform 213"/>
            <p:cNvSpPr>
              <a:spLocks noEditPoints="1"/>
            </p:cNvSpPr>
            <p:nvPr/>
          </p:nvSpPr>
          <p:spPr bwMode="auto">
            <a:xfrm>
              <a:off x="6246813" y="6657976"/>
              <a:ext cx="42863" cy="61913"/>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3" name="Freeform 214"/>
            <p:cNvSpPr>
              <a:spLocks/>
            </p:cNvSpPr>
            <p:nvPr/>
          </p:nvSpPr>
          <p:spPr bwMode="auto">
            <a:xfrm>
              <a:off x="6323013" y="6657976"/>
              <a:ext cx="42863" cy="61913"/>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4" name="Freeform 215"/>
            <p:cNvSpPr>
              <a:spLocks/>
            </p:cNvSpPr>
            <p:nvPr/>
          </p:nvSpPr>
          <p:spPr bwMode="auto">
            <a:xfrm>
              <a:off x="6083300" y="5922963"/>
              <a:ext cx="209550" cy="411163"/>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5" name="Freeform 216"/>
            <p:cNvSpPr>
              <a:spLocks/>
            </p:cNvSpPr>
            <p:nvPr/>
          </p:nvSpPr>
          <p:spPr bwMode="auto">
            <a:xfrm>
              <a:off x="5961063" y="5911851"/>
              <a:ext cx="252413" cy="446088"/>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sp>
          <p:nvSpPr>
            <p:cNvPr id="126" name="Freeform 217"/>
            <p:cNvSpPr>
              <a:spLocks/>
            </p:cNvSpPr>
            <p:nvPr/>
          </p:nvSpPr>
          <p:spPr bwMode="auto">
            <a:xfrm>
              <a:off x="5864225" y="5907088"/>
              <a:ext cx="336550" cy="361950"/>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174743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bg1"/>
                </a:solidFill>
              </a:defRPr>
            </a:lvl1pPr>
          </a:lstStyle>
          <a:p>
            <a:pPr rtl="0"/>
            <a:r>
              <a:rPr lang="en-gb"/>
              <a:t>CLICK TO EDIT TITLE</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Tree>
    <p:extLst>
      <p:ext uri="{BB962C8B-B14F-4D97-AF65-F5344CB8AC3E}">
        <p14:creationId xmlns:p14="http://schemas.microsoft.com/office/powerpoint/2010/main" val="73593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emf"/><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4.emf"/><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image" Target="../media/image1.emf"/><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theme" Target="../theme/theme4.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4.emf"/><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emf"/><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pPr rtl="0"/>
            <a:r>
              <a:rPr lang="en-gb"/>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rtl="0"/>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rtl="0"/>
            <a:r>
              <a:rPr lang="en-gb"/>
              <a:t>Click to edit master text styles</a:t>
            </a:r>
          </a:p>
          <a:p>
            <a:pPr lvl="1" rtl="0"/>
            <a:r>
              <a:rPr lang="en-gb"/>
              <a:t>Second level</a:t>
            </a:r>
          </a:p>
          <a:p>
            <a:pPr lvl="2" rtl="0"/>
            <a:r>
              <a:rPr lang="en-gb"/>
              <a:t>Third level</a:t>
            </a:r>
          </a:p>
          <a:p>
            <a:pPr lvl="4" rtl="0"/>
            <a:r>
              <a:rPr lang="en-gb"/>
              <a:t>Fourth level</a:t>
            </a:r>
            <a:endParaRPr lang="en-US" dirty="0"/>
          </a:p>
        </p:txBody>
      </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59" name="Group 4"/>
          <p:cNvGrpSpPr>
            <a:grpSpLocks noChangeAspect="1"/>
          </p:cNvGrpSpPr>
          <p:nvPr userDrawn="1"/>
        </p:nvGrpSpPr>
        <p:grpSpPr bwMode="auto">
          <a:xfrm>
            <a:off x="5492750" y="5903913"/>
            <a:ext cx="1236663" cy="815975"/>
            <a:chOff x="3460" y="3719"/>
            <a:chExt cx="779" cy="514"/>
          </a:xfrm>
        </p:grpSpPr>
        <p:sp>
          <p:nvSpPr>
            <p:cNvPr id="60"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1"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2"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3"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4"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5"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6"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7"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8"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9"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0"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1"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2"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3"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4"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5"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6"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7"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8"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9"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0"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1"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2"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3"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4"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5"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6"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7"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8"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9"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0"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1"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2"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3"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4"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5"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6"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7"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8"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9"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0"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1"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2"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3"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4"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5"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6"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7"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8"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9"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30"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31"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19" r:id="rId1"/>
    <p:sldLayoutId id="2147484053" r:id="rId2"/>
    <p:sldLayoutId id="2147484050" r:id="rId3"/>
    <p:sldLayoutId id="2147484008" r:id="rId4"/>
    <p:sldLayoutId id="2147484022" r:id="rId5"/>
    <p:sldLayoutId id="2147484011" r:id="rId6"/>
    <p:sldLayoutId id="2147484014" r:id="rId7"/>
    <p:sldLayoutId id="2147484020" r:id="rId8"/>
    <p:sldLayoutId id="2147484051" r:id="rId9"/>
    <p:sldLayoutId id="2147484028" r:id="rId10"/>
    <p:sldLayoutId id="2147484032" r:id="rId11"/>
    <p:sldLayoutId id="2147484018" r:id="rId12"/>
    <p:sldLayoutId id="2147484052" r:id="rId13"/>
    <p:sldLayoutId id="2147484066" r:id="rId14"/>
    <p:sldLayoutId id="2147484069" r:id="rId15"/>
    <p:sldLayoutId id="2147484077" r:id="rId16"/>
    <p:sldLayoutId id="2147484075" r:id="rId17"/>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490623774"/>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03060158"/>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 id="2147484107" r:id="rId14"/>
    <p:sldLayoutId id="2147484108" r:id="rId15"/>
    <p:sldLayoutId id="2147484109" r:id="rId16"/>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8"/>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8"/>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9"/>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9"/>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9"/>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pPr rtl="0"/>
            <a:r>
              <a:rPr lang="en-gb"/>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4025521441"/>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6" r:id="rId15"/>
    <p:sldLayoutId id="2147484127" r:id="rId16"/>
    <p:sldLayoutId id="2147484128" r:id="rId17"/>
    <p:sldLayoutId id="2147484129" r:id="rId18"/>
    <p:sldLayoutId id="2147484130" r:id="rId19"/>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21"/>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21"/>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22"/>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22"/>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22"/>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4" name="Group 4"/>
          <p:cNvGrpSpPr>
            <a:grpSpLocks noChangeAspect="1"/>
          </p:cNvGrpSpPr>
          <p:nvPr userDrawn="1"/>
        </p:nvGrpSpPr>
        <p:grpSpPr bwMode="auto">
          <a:xfrm>
            <a:off x="5492750" y="5903913"/>
            <a:ext cx="1236663" cy="815975"/>
            <a:chOff x="3460" y="3719"/>
            <a:chExt cx="779" cy="514"/>
          </a:xfrm>
        </p:grpSpPr>
        <p:sp>
          <p:nvSpPr>
            <p:cNvPr id="5"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9"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4"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5"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6"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7"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8"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9"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0"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1"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2"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3"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4"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5"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6"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7"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599389992"/>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8" r:id="rId13"/>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5"/>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5"/>
        </a:buBlip>
        <a:defRPr sz="1400" kern="1200">
          <a:solidFill>
            <a:schemeClr val="tx1"/>
          </a:solidFill>
          <a:latin typeface="+mn-lt"/>
          <a:ea typeface="+mn-ea"/>
          <a:cs typeface="+mn-cs"/>
        </a:defRPr>
      </a:lvl2pPr>
      <a:lvl3pPr marL="898525" indent="-171450" algn="l" defTabSz="914318" rtl="0" eaLnBrk="1" latinLnBrk="0" hangingPunct="1">
        <a:lnSpc>
          <a:spcPct val="120000"/>
        </a:lnSpc>
        <a:spcBef>
          <a:spcPts val="499"/>
        </a:spcBef>
        <a:buFontTx/>
        <a:buBlip>
          <a:blip r:embed="rId16"/>
        </a:buBlip>
        <a:defRPr sz="1200" kern="1200">
          <a:solidFill>
            <a:schemeClr val="tx1"/>
          </a:solidFill>
          <a:latin typeface="+mn-lt"/>
          <a:ea typeface="+mn-ea"/>
          <a:cs typeface="+mn-cs"/>
        </a:defRPr>
      </a:lvl3pPr>
      <a:lvl4pPr marL="1163638" indent="-171450" algn="l" defTabSz="914318" rtl="0" eaLnBrk="1" latinLnBrk="0" hangingPunct="1">
        <a:lnSpc>
          <a:spcPct val="120000"/>
        </a:lnSpc>
        <a:spcBef>
          <a:spcPts val="499"/>
        </a:spcBef>
        <a:buFontTx/>
        <a:buBlip>
          <a:blip r:embed="rId16"/>
        </a:buBlip>
        <a:tabLst>
          <a:tab pos="1163638" algn="l"/>
        </a:tabLst>
        <a:defRPr sz="1000" kern="1200">
          <a:solidFill>
            <a:schemeClr val="tx1">
              <a:alpha val="70000"/>
            </a:schemeClr>
          </a:solidFill>
          <a:latin typeface="+mn-lt"/>
          <a:ea typeface="+mn-ea"/>
          <a:cs typeface="+mn-cs"/>
        </a:defRPr>
      </a:lvl4pPr>
      <a:lvl5pPr marL="1163638" indent="-171450" algn="l" defTabSz="914318" rtl="0" eaLnBrk="1" latinLnBrk="0" hangingPunct="1">
        <a:lnSpc>
          <a:spcPct val="120000"/>
        </a:lnSpc>
        <a:spcBef>
          <a:spcPts val="499"/>
        </a:spcBef>
        <a:buFontTx/>
        <a:buBlip>
          <a:blip r:embed="rId16"/>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pPr rtl="0"/>
            <a:fld id="{D8D877B3-D348-4611-9BDB-C5374591D951}" type="slidenum">
              <a:rPr lang="en-US" smtClean="0"/>
              <a:pPr rtl="0"/>
              <a:t>1</a:t>
            </a:fld>
            <a:endParaRPr lang="en-US" dirty="0"/>
          </a:p>
        </p:txBody>
      </p:sp>
      <p:sp>
        <p:nvSpPr>
          <p:cNvPr id="4" name="Titel 3"/>
          <p:cNvSpPr>
            <a:spLocks noGrp="1"/>
          </p:cNvSpPr>
          <p:nvPr>
            <p:ph type="title"/>
          </p:nvPr>
        </p:nvSpPr>
        <p:spPr>
          <a:xfrm>
            <a:off x="587374" y="359273"/>
            <a:ext cx="10619469" cy="1621619"/>
          </a:xfrm>
        </p:spPr>
        <p:txBody>
          <a:bodyPr/>
          <a:lstStyle/>
          <a:p>
            <a:r>
              <a:rPr lang="da-DK" dirty="0"/>
              <a:t>Undervisningsfordeling MP, F21-E21</a:t>
            </a:r>
          </a:p>
        </p:txBody>
      </p:sp>
      <p:sp>
        <p:nvSpPr>
          <p:cNvPr id="5" name="Pladsholder til tekst 4"/>
          <p:cNvSpPr>
            <a:spLocks noGrp="1"/>
          </p:cNvSpPr>
          <p:nvPr>
            <p:ph type="body" sz="quarter" idx="12"/>
          </p:nvPr>
        </p:nvSpPr>
        <p:spPr>
          <a:xfrm>
            <a:off x="617310" y="1153800"/>
            <a:ext cx="10559596" cy="490717"/>
          </a:xfrm>
        </p:spPr>
        <p:txBody>
          <a:bodyPr>
            <a:normAutofit/>
          </a:bodyPr>
          <a:lstStyle/>
          <a:p>
            <a:r>
              <a:rPr lang="da-DK" dirty="0"/>
              <a:t>Medarbejder timeantal, fordelt på intervaller af 100 timer. Dækker alle stillingstyper – D-vip undtaget. </a:t>
            </a:r>
          </a:p>
        </p:txBody>
      </p:sp>
      <p:sp>
        <p:nvSpPr>
          <p:cNvPr id="8" name="Tekstfelt 7"/>
          <p:cNvSpPr txBox="1"/>
          <p:nvPr/>
        </p:nvSpPr>
        <p:spPr>
          <a:xfrm>
            <a:off x="65313" y="6520542"/>
            <a:ext cx="5290458" cy="261610"/>
          </a:xfrm>
          <a:prstGeom prst="rect">
            <a:avLst/>
          </a:prstGeom>
          <a:noFill/>
        </p:spPr>
        <p:txBody>
          <a:bodyPr wrap="square" rtlCol="0">
            <a:spAutoFit/>
          </a:bodyPr>
          <a:lstStyle/>
          <a:p>
            <a:r>
              <a:rPr lang="da-DK" sz="1100" dirty="0">
                <a:solidFill>
                  <a:schemeClr val="bg1">
                    <a:lumMod val="50000"/>
                  </a:schemeClr>
                </a:solidFill>
              </a:rPr>
              <a:t>Kilde: RES; rekvisitionssystem, 29. april 2022</a:t>
            </a:r>
          </a:p>
        </p:txBody>
      </p:sp>
      <p:graphicFrame>
        <p:nvGraphicFramePr>
          <p:cNvPr id="9" name="Diagram 8">
            <a:extLst>
              <a:ext uri="{FF2B5EF4-FFF2-40B4-BE49-F238E27FC236}">
                <a16:creationId xmlns:a16="http://schemas.microsoft.com/office/drawing/2014/main" id="{D9B2858B-C8CF-4D3B-AF60-45D9434141B3}"/>
              </a:ext>
            </a:extLst>
          </p:cNvPr>
          <p:cNvGraphicFramePr>
            <a:graphicFrameLocks/>
          </p:cNvGraphicFramePr>
          <p:nvPr>
            <p:extLst>
              <p:ext uri="{D42A27DB-BD31-4B8C-83A1-F6EECF244321}">
                <p14:modId xmlns:p14="http://schemas.microsoft.com/office/powerpoint/2010/main" val="710578371"/>
              </p:ext>
            </p:extLst>
          </p:nvPr>
        </p:nvGraphicFramePr>
        <p:xfrm>
          <a:off x="779044" y="1644517"/>
          <a:ext cx="8115301" cy="4219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733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pPr rtl="0"/>
            <a:fld id="{D8D877B3-D348-4611-9BDB-C5374591D951}" type="slidenum">
              <a:rPr lang="en-US" smtClean="0"/>
              <a:pPr rtl="0"/>
              <a:t>2</a:t>
            </a:fld>
            <a:endParaRPr lang="en-US" dirty="0"/>
          </a:p>
        </p:txBody>
      </p:sp>
      <p:sp>
        <p:nvSpPr>
          <p:cNvPr id="4" name="Titel 3"/>
          <p:cNvSpPr>
            <a:spLocks noGrp="1"/>
          </p:cNvSpPr>
          <p:nvPr>
            <p:ph type="title"/>
          </p:nvPr>
        </p:nvSpPr>
        <p:spPr>
          <a:xfrm>
            <a:off x="587374" y="359273"/>
            <a:ext cx="10910082" cy="1621619"/>
          </a:xfrm>
        </p:spPr>
        <p:txBody>
          <a:bodyPr/>
          <a:lstStyle/>
          <a:p>
            <a:r>
              <a:rPr lang="da-DK" dirty="0"/>
              <a:t>Undervisningsfordeling MP, F21-E21</a:t>
            </a:r>
          </a:p>
        </p:txBody>
      </p:sp>
      <p:sp>
        <p:nvSpPr>
          <p:cNvPr id="9" name="Pladsholder til tekst 4"/>
          <p:cNvSpPr txBox="1">
            <a:spLocks/>
          </p:cNvSpPr>
          <p:nvPr/>
        </p:nvSpPr>
        <p:spPr>
          <a:xfrm>
            <a:off x="617310" y="1153800"/>
            <a:ext cx="10559596" cy="490717"/>
          </a:xfrm>
          <a:prstGeom prst="rect">
            <a:avLst/>
          </a:prstGeom>
        </p:spPr>
        <p:txBody>
          <a:bodyPr vert="horz" lIns="0" tIns="45720" rIns="0" bIns="45720" rtlCol="0">
            <a:normAutofit/>
          </a:bodyPr>
          <a:lstStyle>
            <a:lvl1pPr marL="285750" indent="-285750" algn="l" defTabSz="914318" rtl="0" eaLnBrk="1" latinLnBrk="0" hangingPunct="1">
              <a:lnSpc>
                <a:spcPct val="100000"/>
              </a:lnSpc>
              <a:spcBef>
                <a:spcPts val="600"/>
              </a:spcBef>
              <a:buFontTx/>
              <a:buBlip>
                <a:blip r:embed="rId2"/>
              </a:buBlip>
              <a:defRPr sz="1600" kern="1200" spc="0" baseline="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da-DK" dirty="0"/>
              <a:t>Medarbejder timeantal, fordelt på intervaller af 100 timer. Dækker Lektor, Professor og Professor-MSO.</a:t>
            </a:r>
          </a:p>
        </p:txBody>
      </p:sp>
      <p:sp>
        <p:nvSpPr>
          <p:cNvPr id="11" name="Tekstfelt 10"/>
          <p:cNvSpPr txBox="1"/>
          <p:nvPr/>
        </p:nvSpPr>
        <p:spPr>
          <a:xfrm>
            <a:off x="65313" y="6520542"/>
            <a:ext cx="5290458" cy="261610"/>
          </a:xfrm>
          <a:prstGeom prst="rect">
            <a:avLst/>
          </a:prstGeom>
          <a:noFill/>
        </p:spPr>
        <p:txBody>
          <a:bodyPr wrap="square" rtlCol="0">
            <a:spAutoFit/>
          </a:bodyPr>
          <a:lstStyle/>
          <a:p>
            <a:r>
              <a:rPr lang="da-DK" sz="1100" dirty="0">
                <a:solidFill>
                  <a:schemeClr val="bg1">
                    <a:lumMod val="50000"/>
                  </a:schemeClr>
                </a:solidFill>
              </a:rPr>
              <a:t>Kilde: RES; rekvisitionssystem, 29. april 2022</a:t>
            </a:r>
          </a:p>
        </p:txBody>
      </p:sp>
      <p:graphicFrame>
        <p:nvGraphicFramePr>
          <p:cNvPr id="8" name="Diagram 7">
            <a:extLst>
              <a:ext uri="{FF2B5EF4-FFF2-40B4-BE49-F238E27FC236}">
                <a16:creationId xmlns:a16="http://schemas.microsoft.com/office/drawing/2014/main" id="{A91B6B59-939A-4ADB-A934-005F61E79F2D}"/>
              </a:ext>
            </a:extLst>
          </p:cNvPr>
          <p:cNvGraphicFramePr>
            <a:graphicFrameLocks/>
          </p:cNvGraphicFramePr>
          <p:nvPr>
            <p:extLst>
              <p:ext uri="{D42A27DB-BD31-4B8C-83A1-F6EECF244321}">
                <p14:modId xmlns:p14="http://schemas.microsoft.com/office/powerpoint/2010/main" val="1387373169"/>
              </p:ext>
            </p:extLst>
          </p:nvPr>
        </p:nvGraphicFramePr>
        <p:xfrm>
          <a:off x="694544" y="1644718"/>
          <a:ext cx="9259582" cy="4101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67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pPr rtl="0"/>
            <a:fld id="{D8D877B3-D348-4611-9BDB-C5374591D951}" type="slidenum">
              <a:rPr lang="en-US" smtClean="0"/>
              <a:pPr rtl="0"/>
              <a:t>3</a:t>
            </a:fld>
            <a:endParaRPr lang="en-US" dirty="0"/>
          </a:p>
        </p:txBody>
      </p:sp>
      <p:sp>
        <p:nvSpPr>
          <p:cNvPr id="4" name="Titel 3"/>
          <p:cNvSpPr>
            <a:spLocks noGrp="1"/>
          </p:cNvSpPr>
          <p:nvPr>
            <p:ph type="title"/>
          </p:nvPr>
        </p:nvSpPr>
        <p:spPr>
          <a:xfrm>
            <a:off x="587374" y="359273"/>
            <a:ext cx="10992528" cy="1621619"/>
          </a:xfrm>
        </p:spPr>
        <p:txBody>
          <a:bodyPr/>
          <a:lstStyle/>
          <a:p>
            <a:r>
              <a:rPr lang="da-DK" dirty="0"/>
              <a:t>Undervisningsfordeling MP, F21-E21</a:t>
            </a:r>
          </a:p>
        </p:txBody>
      </p:sp>
      <p:sp>
        <p:nvSpPr>
          <p:cNvPr id="9" name="Pladsholder til tekst 4"/>
          <p:cNvSpPr txBox="1">
            <a:spLocks/>
          </p:cNvSpPr>
          <p:nvPr/>
        </p:nvSpPr>
        <p:spPr>
          <a:xfrm>
            <a:off x="617310" y="1153800"/>
            <a:ext cx="10559596" cy="490717"/>
          </a:xfrm>
          <a:prstGeom prst="rect">
            <a:avLst/>
          </a:prstGeom>
        </p:spPr>
        <p:txBody>
          <a:bodyPr vert="horz" lIns="0" tIns="45720" rIns="0" bIns="45720" rtlCol="0">
            <a:normAutofit/>
          </a:bodyPr>
          <a:lstStyle>
            <a:lvl1pPr marL="285750" indent="-285750" algn="l" defTabSz="914318" rtl="0" eaLnBrk="1" latinLnBrk="0" hangingPunct="1">
              <a:lnSpc>
                <a:spcPct val="100000"/>
              </a:lnSpc>
              <a:spcBef>
                <a:spcPts val="600"/>
              </a:spcBef>
              <a:buFontTx/>
              <a:buBlip>
                <a:blip r:embed="rId2"/>
              </a:buBlip>
              <a:defRPr sz="1600" kern="1200" spc="0" baseline="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da-DK" dirty="0"/>
              <a:t>Medarbejder timeantal, fordelt på intervaller af 100 timer. Dækker Adjunkt, Post doc</a:t>
            </a:r>
          </a:p>
        </p:txBody>
      </p:sp>
      <p:sp>
        <p:nvSpPr>
          <p:cNvPr id="11" name="Tekstfelt 10"/>
          <p:cNvSpPr txBox="1"/>
          <p:nvPr/>
        </p:nvSpPr>
        <p:spPr>
          <a:xfrm>
            <a:off x="65313" y="6520542"/>
            <a:ext cx="5290458" cy="261610"/>
          </a:xfrm>
          <a:prstGeom prst="rect">
            <a:avLst/>
          </a:prstGeom>
          <a:noFill/>
        </p:spPr>
        <p:txBody>
          <a:bodyPr wrap="square" rtlCol="0">
            <a:spAutoFit/>
          </a:bodyPr>
          <a:lstStyle/>
          <a:p>
            <a:r>
              <a:rPr lang="da-DK" sz="1100" dirty="0">
                <a:solidFill>
                  <a:schemeClr val="bg1">
                    <a:lumMod val="50000"/>
                  </a:schemeClr>
                </a:solidFill>
              </a:rPr>
              <a:t>Kilde: RES; rekvisitionssystem, 29. april 2022.</a:t>
            </a:r>
          </a:p>
        </p:txBody>
      </p:sp>
      <p:graphicFrame>
        <p:nvGraphicFramePr>
          <p:cNvPr id="8" name="Diagram 7">
            <a:extLst>
              <a:ext uri="{FF2B5EF4-FFF2-40B4-BE49-F238E27FC236}">
                <a16:creationId xmlns:a16="http://schemas.microsoft.com/office/drawing/2014/main" id="{B9D66474-FC14-44FD-8FCB-5629BB934BA9}"/>
              </a:ext>
            </a:extLst>
          </p:cNvPr>
          <p:cNvGraphicFramePr>
            <a:graphicFrameLocks/>
          </p:cNvGraphicFramePr>
          <p:nvPr>
            <p:extLst>
              <p:ext uri="{D42A27DB-BD31-4B8C-83A1-F6EECF244321}">
                <p14:modId xmlns:p14="http://schemas.microsoft.com/office/powerpoint/2010/main" val="3665964061"/>
              </p:ext>
            </p:extLst>
          </p:nvPr>
        </p:nvGraphicFramePr>
        <p:xfrm>
          <a:off x="935455" y="1644517"/>
          <a:ext cx="8267700" cy="3852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8558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pPr rtl="0"/>
            <a:fld id="{D8D877B3-D348-4611-9BDB-C5374591D951}" type="slidenum">
              <a:rPr lang="en-US" smtClean="0"/>
              <a:pPr rtl="0"/>
              <a:t>4</a:t>
            </a:fld>
            <a:endParaRPr lang="en-US" dirty="0"/>
          </a:p>
        </p:txBody>
      </p:sp>
      <p:sp>
        <p:nvSpPr>
          <p:cNvPr id="4" name="Titel 3"/>
          <p:cNvSpPr>
            <a:spLocks noGrp="1"/>
          </p:cNvSpPr>
          <p:nvPr>
            <p:ph type="title"/>
          </p:nvPr>
        </p:nvSpPr>
        <p:spPr>
          <a:xfrm>
            <a:off x="587374" y="359273"/>
            <a:ext cx="10992528" cy="1621619"/>
          </a:xfrm>
        </p:spPr>
        <p:txBody>
          <a:bodyPr/>
          <a:lstStyle/>
          <a:p>
            <a:r>
              <a:rPr lang="da-DK" dirty="0"/>
              <a:t>Undervisningsfordeling MP, F21-E21</a:t>
            </a:r>
          </a:p>
        </p:txBody>
      </p:sp>
      <p:sp>
        <p:nvSpPr>
          <p:cNvPr id="9" name="Pladsholder til tekst 4"/>
          <p:cNvSpPr txBox="1">
            <a:spLocks/>
          </p:cNvSpPr>
          <p:nvPr/>
        </p:nvSpPr>
        <p:spPr>
          <a:xfrm>
            <a:off x="617310" y="1153800"/>
            <a:ext cx="10559596" cy="490717"/>
          </a:xfrm>
          <a:prstGeom prst="rect">
            <a:avLst/>
          </a:prstGeom>
        </p:spPr>
        <p:txBody>
          <a:bodyPr vert="horz" lIns="0" tIns="45720" rIns="0" bIns="45720" rtlCol="0">
            <a:normAutofit/>
          </a:bodyPr>
          <a:lstStyle>
            <a:lvl1pPr marL="285750" indent="-285750" algn="l" defTabSz="914318" rtl="0" eaLnBrk="1" latinLnBrk="0" hangingPunct="1">
              <a:lnSpc>
                <a:spcPct val="100000"/>
              </a:lnSpc>
              <a:spcBef>
                <a:spcPts val="600"/>
              </a:spcBef>
              <a:buFontTx/>
              <a:buBlip>
                <a:blip r:embed="rId2"/>
              </a:buBlip>
              <a:defRPr sz="1600" kern="1200" spc="0" baseline="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da-DK" dirty="0"/>
              <a:t>Medarbejder timeantal, fordelt på intervaller af 100 timer. Dækker Ph.d.</a:t>
            </a:r>
          </a:p>
        </p:txBody>
      </p:sp>
      <p:sp>
        <p:nvSpPr>
          <p:cNvPr id="11" name="Tekstfelt 10"/>
          <p:cNvSpPr txBox="1"/>
          <p:nvPr/>
        </p:nvSpPr>
        <p:spPr>
          <a:xfrm>
            <a:off x="65313" y="6520542"/>
            <a:ext cx="5290458" cy="261610"/>
          </a:xfrm>
          <a:prstGeom prst="rect">
            <a:avLst/>
          </a:prstGeom>
          <a:noFill/>
        </p:spPr>
        <p:txBody>
          <a:bodyPr wrap="square" rtlCol="0">
            <a:spAutoFit/>
          </a:bodyPr>
          <a:lstStyle/>
          <a:p>
            <a:r>
              <a:rPr lang="da-DK" sz="1100" dirty="0">
                <a:solidFill>
                  <a:schemeClr val="bg1">
                    <a:lumMod val="50000"/>
                  </a:schemeClr>
                </a:solidFill>
              </a:rPr>
              <a:t>Kilde: RES; rekvisitionssystem, 29. april 2022.</a:t>
            </a:r>
          </a:p>
        </p:txBody>
      </p:sp>
      <p:graphicFrame>
        <p:nvGraphicFramePr>
          <p:cNvPr id="8" name="Diagram 7">
            <a:extLst>
              <a:ext uri="{FF2B5EF4-FFF2-40B4-BE49-F238E27FC236}">
                <a16:creationId xmlns:a16="http://schemas.microsoft.com/office/drawing/2014/main" id="{449F6D62-02C7-4217-89C3-CEF37C47361C}"/>
              </a:ext>
            </a:extLst>
          </p:cNvPr>
          <p:cNvGraphicFramePr>
            <a:graphicFrameLocks/>
          </p:cNvGraphicFramePr>
          <p:nvPr>
            <p:extLst>
              <p:ext uri="{D42A27DB-BD31-4B8C-83A1-F6EECF244321}">
                <p14:modId xmlns:p14="http://schemas.microsoft.com/office/powerpoint/2010/main" val="4039522628"/>
              </p:ext>
            </p:extLst>
          </p:nvPr>
        </p:nvGraphicFramePr>
        <p:xfrm>
          <a:off x="1539290" y="1739815"/>
          <a:ext cx="5953125" cy="3738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0278197"/>
      </p:ext>
    </p:extLst>
  </p:cSld>
  <p:clrMapOvr>
    <a:masterClrMapping/>
  </p:clrMapOvr>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2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4.xml><?xml version="1.0" encoding="utf-8"?>
<a:theme xmlns:a="http://schemas.openxmlformats.org/drawingml/2006/main" name="3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edarbejdermøde_CPH_26112018" id="{9DFECE72-9EAD-441D-9B54-60DB69D8D5EE}" vid="{D1614727-8BF7-42A9-99EB-06E9693F2E42}"/>
    </a:ext>
  </a:extLst>
</a:theme>
</file>

<file path=ppt/theme/theme5.xml><?xml version="1.0" encoding="utf-8"?>
<a:theme xmlns:a="http://schemas.openxmlformats.org/drawingml/2006/main" name="4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UK" id="{851E99FB-20BB-40C4-9F91-4452A3BCBDA6}" vid="{42B2CFAF-BEE3-4F25-9129-FB56CD5CD7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296B6F925B33644BD2B82C17F6A3136" ma:contentTypeVersion="9" ma:contentTypeDescription="Opret et nyt dokument." ma:contentTypeScope="" ma:versionID="36f461789372b974898472ccdc038ef2">
  <xsd:schema xmlns:xsd="http://www.w3.org/2001/XMLSchema" xmlns:xs="http://www.w3.org/2001/XMLSchema" xmlns:p="http://schemas.microsoft.com/office/2006/metadata/properties" xmlns:ns3="2d9b0981-df02-44e4-af2d-dfa6973195c2" targetNamespace="http://schemas.microsoft.com/office/2006/metadata/properties" ma:root="true" ma:fieldsID="57afb3f63403d191c23e8a0a63764a98" ns3:_="">
    <xsd:import namespace="2d9b0981-df02-44e4-af2d-dfa6973195c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9b0981-df02-44e4-af2d-dfa6973195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A8AC72-02AA-4A44-9594-4D442BEB85AD}">
  <ds:schemaRefs>
    <ds:schemaRef ds:uri="http://schemas.microsoft.com/sharepoint/v3/contenttype/forms"/>
  </ds:schemaRefs>
</ds:datastoreItem>
</file>

<file path=customXml/itemProps2.xml><?xml version="1.0" encoding="utf-8"?>
<ds:datastoreItem xmlns:ds="http://schemas.openxmlformats.org/officeDocument/2006/customXml" ds:itemID="{FB62253A-7384-470E-99DC-6E1F59C446CF}">
  <ds:schemaRefs>
    <ds:schemaRef ds:uri="http://schemas.microsoft.com/office/infopath/2007/PartnerControls"/>
    <ds:schemaRef ds:uri="http://purl.org/dc/terms/"/>
    <ds:schemaRef ds:uri="http://schemas.microsoft.com/office/2006/documentManagement/types"/>
    <ds:schemaRef ds:uri="2d9b0981-df02-44e4-af2d-dfa6973195c2"/>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8492105-F882-4CBC-BCC4-3A079B0536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9b0981-df02-44e4-af2d-dfa697319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B&amp;D-Powerpoint Template_16x9</Template>
  <TotalTime>10335</TotalTime>
  <Words>192</Words>
  <Application>Microsoft Office PowerPoint</Application>
  <PresentationFormat>Widescreen</PresentationFormat>
  <Paragraphs>23</Paragraphs>
  <Slides>4</Slides>
  <Notes>0</Notes>
  <HiddenSlides>0</HiddenSlides>
  <MMClips>0</MMClips>
  <ScaleCrop>false</ScaleCrop>
  <HeadingPairs>
    <vt:vector size="6" baseType="variant">
      <vt:variant>
        <vt:lpstr>Benyttede skrifttyper</vt:lpstr>
      </vt:variant>
      <vt:variant>
        <vt:i4>4</vt:i4>
      </vt:variant>
      <vt:variant>
        <vt:lpstr>Tema</vt:lpstr>
      </vt:variant>
      <vt:variant>
        <vt:i4>5</vt:i4>
      </vt:variant>
      <vt:variant>
        <vt:lpstr>Slidetitler</vt:lpstr>
      </vt:variant>
      <vt:variant>
        <vt:i4>4</vt:i4>
      </vt:variant>
    </vt:vector>
  </HeadingPairs>
  <TitlesOfParts>
    <vt:vector size="13" baseType="lpstr">
      <vt:lpstr>Arial</vt:lpstr>
      <vt:lpstr>Arial Black</vt:lpstr>
      <vt:lpstr>Calibri</vt:lpstr>
      <vt:lpstr>Trebuchet MS</vt:lpstr>
      <vt:lpstr>AAU PowerPoint</vt:lpstr>
      <vt:lpstr>1_AAU PowerPoint</vt:lpstr>
      <vt:lpstr>2_AAU PowerPoint</vt:lpstr>
      <vt:lpstr>3_AAU PowerPoint</vt:lpstr>
      <vt:lpstr>4_AAU PowerPoint</vt:lpstr>
      <vt:lpstr>Undervisningsfordeling MP, F21-E21</vt:lpstr>
      <vt:lpstr>Undervisningsfordeling MP, F21-E21</vt:lpstr>
      <vt:lpstr>Undervisningsfordeling MP, F21-E21</vt:lpstr>
      <vt:lpstr>Undervisningsfordeling MP, F21-E21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AAU Kommunikation</dc:creator>
  <cp:lastModifiedBy>Gitte Bach</cp:lastModifiedBy>
  <cp:revision>749</cp:revision>
  <cp:lastPrinted>2019-11-08T12:20:11Z</cp:lastPrinted>
  <dcterms:created xsi:type="dcterms:W3CDTF">2016-11-10T06:07:03Z</dcterms:created>
  <dcterms:modified xsi:type="dcterms:W3CDTF">2022-05-10T11:17:48Z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0x0101001296B6F925B33644BD2B82C17F6A3136</vt:lpwstr>
  </property>
</Properties>
</file>