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4.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 id="2147484078" r:id="rId5"/>
    <p:sldMasterId id="2147484093" r:id="rId6"/>
    <p:sldMasterId id="2147484110" r:id="rId7"/>
    <p:sldMasterId id="2147484132" r:id="rId8"/>
  </p:sldMasterIdLst>
  <p:notesMasterIdLst>
    <p:notesMasterId r:id="rId12"/>
  </p:notesMasterIdLst>
  <p:handoutMasterIdLst>
    <p:handoutMasterId r:id="rId13"/>
  </p:handoutMasterIdLst>
  <p:sldIdLst>
    <p:sldId id="429" r:id="rId9"/>
    <p:sldId id="431" r:id="rId10"/>
    <p:sldId id="430" r:id="rId11"/>
  </p:sldIdLst>
  <p:sldSz cx="12192000" cy="6858000"/>
  <p:notesSz cx="6794500" cy="9906000"/>
  <p:defaultTextStyle>
    <a:defPPr rtl="0">
      <a:defRPr lang="en-gb"/>
    </a:defPPr>
    <a:lvl1pPr marL="0" algn="l" defTabSz="914330" rtl="0" eaLnBrk="1" latinLnBrk="0" hangingPunct="1">
      <a:defRPr sz="1800" kern="1200">
        <a:solidFill>
          <a:schemeClr val="tx1"/>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U møde 8. september 2021" id="{705054ED-DB56-FA4C-BB16-D35BDEFFF4C1}">
          <p14:sldIdLst>
            <p14:sldId id="429"/>
            <p14:sldId id="431"/>
            <p14:sldId id="430"/>
          </p14:sldIdLst>
        </p14:section>
      </p14:sectionLst>
    </p:ext>
    <p:ext uri="{EFAFB233-063F-42B5-8137-9DF3F51BA10A}">
      <p15:sldGuideLst xmlns:p15="http://schemas.microsoft.com/office/powerpoint/2012/main">
        <p15:guide id="1" orient="horz" pos="1480" userDrawn="1">
          <p15:clr>
            <a:srgbClr val="A4A3A4"/>
          </p15:clr>
        </p15:guide>
        <p15:guide id="2" pos="3840">
          <p15:clr>
            <a:srgbClr val="A4A3A4"/>
          </p15:clr>
        </p15:guide>
        <p15:guide id="3" pos="3704" userDrawn="1">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uise Hartmann" initials="LH" lastIdx="4" clrIdx="0"/>
  <p:cmAuthor id="1" name="Lise Thorup-Pedersen" initials="LTP"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DF6752"/>
    <a:srgbClr val="5E9695"/>
    <a:srgbClr val="9DBB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1224" autoAdjust="0"/>
  </p:normalViewPr>
  <p:slideViewPr>
    <p:cSldViewPr snapToGrid="0" snapToObjects="1">
      <p:cViewPr varScale="1">
        <p:scale>
          <a:sx n="73" d="100"/>
          <a:sy n="73" d="100"/>
        </p:scale>
        <p:origin x="727" y="48"/>
      </p:cViewPr>
      <p:guideLst>
        <p:guide orient="horz" pos="1480"/>
        <p:guide pos="3840"/>
        <p:guide pos="3704"/>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96" d="100"/>
          <a:sy n="96" d="100"/>
        </p:scale>
        <p:origin x="3642" y="96"/>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sz="quarter" idx="1"/>
          </p:nvPr>
        </p:nvSpPr>
        <p:spPr>
          <a:xfrm>
            <a:off x="3848645" y="0"/>
            <a:ext cx="2944283" cy="497020"/>
          </a:xfrm>
          <a:prstGeom prst="rect">
            <a:avLst/>
          </a:prstGeom>
        </p:spPr>
        <p:txBody>
          <a:bodyPr vert="horz" lIns="91440" tIns="45720" rIns="91440" bIns="45720" rtlCol="0"/>
          <a:lstStyle>
            <a:lvl1pPr algn="r">
              <a:defRPr sz="1200"/>
            </a:lvl1pPr>
          </a:lstStyle>
          <a:p>
            <a:pPr rtl="0"/>
            <a:r>
              <a:rPr lang="en-gb"/>
              <a:t>10/25/2017</a:t>
            </a:r>
            <a:endParaRPr lang="en-US"/>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pPr rtl="0"/>
            <a:endParaRPr lang="en-US"/>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pPr rtl="0"/>
            <a:fld id="{E9E1DC8B-0A09-DC4E-ABCE-FAAA12F0302B}" type="slidenum">
              <a:rPr lang="en-US" smtClean="0"/>
              <a:t>‹nr.›</a:t>
            </a:fld>
            <a:endParaRPr lang="en-US"/>
          </a:p>
        </p:txBody>
      </p:sp>
    </p:spTree>
    <p:extLst>
      <p:ext uri="{BB962C8B-B14F-4D97-AF65-F5344CB8AC3E}">
        <p14:creationId xmlns:p14="http://schemas.microsoft.com/office/powerpoint/2010/main" val="2068574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pPr rtl="0"/>
            <a:r>
              <a:rPr lang="en-gb"/>
              <a:t>10/25/2017</a:t>
            </a:r>
            <a:endParaRPr lang="en-US"/>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pPr rtl="0"/>
            <a:endParaRPr lang="en-US"/>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pPr rtl="0"/>
            <a:fld id="{8C896355-3DDC-9949-861F-AD0908BFCC23}" type="slidenum">
              <a:rPr lang="en-US" smtClean="0"/>
              <a:t>‹nr.›</a:t>
            </a:fld>
            <a:endParaRPr lang="en-US"/>
          </a:p>
        </p:txBody>
      </p:sp>
    </p:spTree>
    <p:extLst>
      <p:ext uri="{BB962C8B-B14F-4D97-AF65-F5344CB8AC3E}">
        <p14:creationId xmlns:p14="http://schemas.microsoft.com/office/powerpoint/2010/main" val="20997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4.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5.xml"/><Relationship Id="rId5" Type="http://schemas.openxmlformats.org/officeDocument/2006/relationships/image" Target="../media/image8.png"/><Relationship Id="rId4" Type="http://schemas.openxmlformats.org/officeDocument/2006/relationships/image" Target="../media/image6.png"/></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AU_Forsid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rtlCol="0"/>
          <a:lstStyle>
            <a:lvl1pPr algn="ctr">
              <a:defRPr sz="2800" baseline="0">
                <a:solidFill>
                  <a:schemeClr val="tx1"/>
                </a:solidFill>
              </a:defRPr>
            </a:lvl1pPr>
          </a:lstStyle>
          <a:p>
            <a:pPr rtl="0"/>
            <a:r>
              <a:rPr lang="en-gb"/>
              <a:t>AALBORG UNIVERSITY</a:t>
            </a:r>
            <a:r>
              <a:rPr lang="en-US" dirty="0" smtClean="0"/>
              <a:t/>
            </a:r>
            <a:br>
              <a:rPr lang="en-US" dirty="0" smtClean="0"/>
            </a:br>
            <a:r>
              <a:rPr lang="en-gb"/>
              <a:t>HEADLINE</a:t>
            </a:r>
            <a:endParaRPr lang="en-US" dirty="0"/>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rtlCol="0">
            <a:noAutofit/>
          </a:bodyPr>
          <a:lstStyle>
            <a:lvl1pPr algn="ctr">
              <a:defRPr sz="1800" spc="300" baseline="0"/>
            </a:lvl1pPr>
          </a:lstStyle>
          <a:p>
            <a:pPr lvl="0" rtl="0"/>
            <a:r>
              <a:rPr lang="en-gb"/>
              <a:t>BY NAVN NAVNESEN</a:t>
            </a:r>
            <a:endParaRPr lang="da-DK" dirty="0"/>
          </a:p>
        </p:txBody>
      </p:sp>
      <p:grpSp>
        <p:nvGrpSpPr>
          <p:cNvPr id="30" name="Group 4"/>
          <p:cNvGrpSpPr>
            <a:grpSpLocks noChangeAspect="1"/>
          </p:cNvGrpSpPr>
          <p:nvPr userDrawn="1"/>
        </p:nvGrpSpPr>
        <p:grpSpPr bwMode="auto">
          <a:xfrm>
            <a:off x="5492750" y="5903913"/>
            <a:ext cx="1236663" cy="815975"/>
            <a:chOff x="3460" y="3719"/>
            <a:chExt cx="779" cy="514"/>
          </a:xfrm>
        </p:grpSpPr>
        <p:sp>
          <p:nvSpPr>
            <p:cNvPr id="31"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3"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4"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5"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6"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7"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8"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9"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0"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1"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2"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3"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4"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5"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6"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7"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8"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9"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0"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1"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2"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3"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4"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5"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6"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1"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2"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3"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4"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5"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6"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Tree>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6" name="Title 4"/>
          <p:cNvSpPr>
            <a:spLocks noGrp="1"/>
          </p:cNvSpPr>
          <p:nvPr>
            <p:ph type="title" hasCustomPrompt="1"/>
          </p:nvPr>
        </p:nvSpPr>
        <p:spPr>
          <a:xfrm>
            <a:off x="8031879" y="957753"/>
            <a:ext cx="3588621" cy="1272251"/>
          </a:xfrm>
        </p:spPr>
        <p:txBody>
          <a:bodyPr rtlCol="0"/>
          <a:lstStyle>
            <a:lvl1pPr>
              <a:defRPr sz="3600"/>
            </a:lvl1pPr>
          </a:lstStyle>
          <a:p>
            <a:pPr rtl="0"/>
            <a:r>
              <a:rPr lang="en-gb"/>
              <a:t>CLICK TO EDIT TITLE</a:t>
            </a:r>
            <a:endParaRPr lang="en-US" dirty="0"/>
          </a:p>
        </p:txBody>
      </p:sp>
      <p:sp>
        <p:nvSpPr>
          <p:cNvPr id="7" name="Pladsholder til tekst 3"/>
          <p:cNvSpPr>
            <a:spLocks noGrp="1"/>
          </p:cNvSpPr>
          <p:nvPr>
            <p:ph type="body" sz="quarter" idx="12" hasCustomPrompt="1"/>
          </p:nvPr>
        </p:nvSpPr>
        <p:spPr>
          <a:xfrm>
            <a:off x="8031879" y="2584598"/>
            <a:ext cx="3588621" cy="3500008"/>
          </a:xfrm>
        </p:spPr>
        <p:txBody>
          <a:bodyPr rtlCol="0"/>
          <a:lstStyle>
            <a:lvl1pPr marL="285750" indent="-285750">
              <a:lnSpc>
                <a:spcPct val="100000"/>
              </a:lnSpc>
              <a:spcBef>
                <a:spcPts val="600"/>
              </a:spcBef>
              <a:buFontTx/>
              <a:buBlip>
                <a:blip r:embed="rId2"/>
              </a:buBlip>
              <a:defRPr sz="1600" baseline="0"/>
            </a:lvl1pPr>
          </a:lstStyle>
          <a:p>
            <a:pPr lvl="0" rtl="0"/>
            <a:r>
              <a:rPr lang="en-gb"/>
              <a:t>Insert bullets</a:t>
            </a:r>
            <a:endParaRPr lang="da-DK" dirty="0" smtClean="0"/>
          </a:p>
          <a:p>
            <a:pPr lvl="0" rtl="0"/>
            <a:endParaRPr lang="da-DK" dirty="0" smtClean="0"/>
          </a:p>
          <a:p>
            <a:pPr lvl="0" rtl="0"/>
            <a:endParaRPr lang="da-DK" dirty="0" smtClean="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14686013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10" name="Title 4"/>
          <p:cNvSpPr>
            <a:spLocks noGrp="1"/>
          </p:cNvSpPr>
          <p:nvPr>
            <p:ph type="title" hasCustomPrompt="1"/>
          </p:nvPr>
        </p:nvSpPr>
        <p:spPr>
          <a:xfrm>
            <a:off x="587375" y="357948"/>
            <a:ext cx="4229100" cy="1486727"/>
          </a:xfrm>
        </p:spPr>
        <p:txBody>
          <a:bodyPr rtlCol="0"/>
          <a:lstStyle>
            <a:lvl1pPr>
              <a:defRPr sz="3600"/>
            </a:lvl1pPr>
          </a:lstStyle>
          <a:p>
            <a:pPr rtl="0"/>
            <a:r>
              <a:rPr lang="en-gb"/>
              <a:t>CLICK TO EDIT TITLE</a:t>
            </a:r>
            <a:endParaRPr lang="en-US" dirty="0"/>
          </a:p>
        </p:txBody>
      </p:sp>
      <p:sp>
        <p:nvSpPr>
          <p:cNvPr id="7" name="Pladsholder til tekst 3"/>
          <p:cNvSpPr>
            <a:spLocks noGrp="1"/>
          </p:cNvSpPr>
          <p:nvPr>
            <p:ph type="body" sz="quarter" idx="15" hasCustomPrompt="1"/>
          </p:nvPr>
        </p:nvSpPr>
        <p:spPr>
          <a:xfrm>
            <a:off x="587375" y="2127154"/>
            <a:ext cx="4229100" cy="3575409"/>
          </a:xfrm>
        </p:spPr>
        <p:txBody>
          <a:bodyPr rtlCol="0"/>
          <a:lstStyle>
            <a:lvl1pPr marL="285750" indent="-285750">
              <a:lnSpc>
                <a:spcPct val="100000"/>
              </a:lnSpc>
              <a:spcBef>
                <a:spcPts val="600"/>
              </a:spcBef>
              <a:buFontTx/>
              <a:buBlip>
                <a:blip r:embed="rId2"/>
              </a:buBlip>
              <a:defRPr sz="1600" baseline="0"/>
            </a:lvl1pPr>
          </a:lstStyle>
          <a:p>
            <a:pPr lvl="0" rtl="0"/>
            <a:r>
              <a:rPr lang="en-gb"/>
              <a:t>Insert bullets</a:t>
            </a:r>
            <a:endParaRPr lang="da-DK" dirty="0" smtClean="0"/>
          </a:p>
          <a:p>
            <a:pPr lvl="0" rtl="0"/>
            <a:endParaRPr lang="da-DK" dirty="0" smtClean="0"/>
          </a:p>
          <a:p>
            <a:pPr lvl="0" rtl="0"/>
            <a:endParaRPr lang="da-DK" dirty="0" smtClean="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Tree>
    <p:extLst>
      <p:ext uri="{BB962C8B-B14F-4D97-AF65-F5344CB8AC3E}">
        <p14:creationId xmlns:p14="http://schemas.microsoft.com/office/powerpoint/2010/main" val="6119794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Helt 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grpSp>
        <p:nvGrpSpPr>
          <p:cNvPr id="5" name="Gruppe 4"/>
          <p:cNvGrpSpPr/>
          <p:nvPr userDrawn="1"/>
        </p:nvGrpSpPr>
        <p:grpSpPr>
          <a:xfrm>
            <a:off x="-3502" y="657225"/>
            <a:ext cx="405154" cy="1182460"/>
            <a:chOff x="320675" y="2816225"/>
            <a:chExt cx="350838" cy="1023938"/>
          </a:xfrm>
          <a:solidFill>
            <a:schemeClr val="tx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
        <p:nvSpPr>
          <p:cNvPr id="25" name="Title 4"/>
          <p:cNvSpPr>
            <a:spLocks noGrp="1"/>
          </p:cNvSpPr>
          <p:nvPr>
            <p:ph type="title" hasCustomPrompt="1"/>
          </p:nvPr>
        </p:nvSpPr>
        <p:spPr>
          <a:xfrm>
            <a:off x="587375" y="357948"/>
            <a:ext cx="4229100" cy="1486727"/>
          </a:xfrm>
        </p:spPr>
        <p:txBody>
          <a:bodyPr rtlCol="0"/>
          <a:lstStyle>
            <a:lvl1pPr>
              <a:defRPr sz="3600"/>
            </a:lvl1pPr>
          </a:lstStyle>
          <a:p>
            <a:pPr rtl="0"/>
            <a:r>
              <a:rPr lang="en-gb"/>
              <a:t>CLICK TO EDIT TITLE</a:t>
            </a:r>
            <a:endParaRPr lang="en-US" dirty="0"/>
          </a:p>
        </p:txBody>
      </p:sp>
    </p:spTree>
    <p:extLst>
      <p:ext uri="{BB962C8B-B14F-4D97-AF65-F5344CB8AC3E}">
        <p14:creationId xmlns:p14="http://schemas.microsoft.com/office/powerpoint/2010/main" val="47307521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Helt blank">
    <p:spTree>
      <p:nvGrpSpPr>
        <p:cNvPr id="1" name=""/>
        <p:cNvGrpSpPr/>
        <p:nvPr/>
      </p:nvGrpSpPr>
      <p:grpSpPr>
        <a:xfrm>
          <a:off x="0" y="0"/>
          <a:ext cx="0" cy="0"/>
          <a:chOff x="0" y="0"/>
          <a:chExt cx="0" cy="0"/>
        </a:xfrm>
      </p:grpSpPr>
      <p:sp>
        <p:nvSpPr>
          <p:cNvPr id="26" name="Rectangle 6"/>
          <p:cNvSpPr/>
          <p:nvPr userDrawn="1"/>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28" name="Pladsholder til tekst 3"/>
          <p:cNvSpPr>
            <a:spLocks noGrp="1"/>
          </p:cNvSpPr>
          <p:nvPr>
            <p:ph type="body" sz="quarter" idx="17" hasCustomPrompt="1"/>
          </p:nvPr>
        </p:nvSpPr>
        <p:spPr>
          <a:xfrm>
            <a:off x="8027662" y="2804344"/>
            <a:ext cx="3592838" cy="3222624"/>
          </a:xfrm>
        </p:spPr>
        <p:txBody>
          <a:bodyPr rtlCol="0"/>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Insert text here</a:t>
            </a:r>
            <a:endParaRPr lang="da-DK" dirty="0" smtClean="0"/>
          </a:p>
        </p:txBody>
      </p:sp>
      <p:sp>
        <p:nvSpPr>
          <p:cNvPr id="3" name="Slide Number Placeholder 2"/>
          <p:cNvSpPr>
            <a:spLocks noGrp="1"/>
          </p:cNvSpPr>
          <p:nvPr>
            <p:ph type="sldNum" sz="quarter" idx="10"/>
          </p:nvPr>
        </p:nvSpPr>
        <p:spPr/>
        <p:txBody>
          <a:bodyPr rtlCol="0"/>
          <a:lstStyle>
            <a:lvl1pPr>
              <a:defRPr>
                <a:solidFill>
                  <a:schemeClr val="bg1">
                    <a:alpha val="70000"/>
                  </a:schemeClr>
                </a:solidFill>
              </a:defRPr>
            </a:lvl1pPr>
          </a:lstStyle>
          <a:p>
            <a:pPr rtl="0"/>
            <a:fld id="{D8D877B3-D348-4611-9BDB-C5374591D951}" type="slidenum">
              <a:rPr lang="en-US" smtClean="0"/>
              <a:pPr/>
              <a:t>‹nr.›</a:t>
            </a:fld>
            <a:endParaRPr lang="en-US" dirty="0" smtClean="0"/>
          </a:p>
        </p:txBody>
      </p:sp>
      <p:grpSp>
        <p:nvGrpSpPr>
          <p:cNvPr id="5" name="Gruppe 4"/>
          <p:cNvGrpSpPr/>
          <p:nvPr userDrawn="1"/>
        </p:nvGrpSpPr>
        <p:grpSpPr>
          <a:xfrm>
            <a:off x="7427914" y="1288619"/>
            <a:ext cx="405154"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
        <p:nvSpPr>
          <p:cNvPr id="53" name="Title 4"/>
          <p:cNvSpPr>
            <a:spLocks noGrp="1"/>
          </p:cNvSpPr>
          <p:nvPr>
            <p:ph type="title" hasCustomPrompt="1"/>
          </p:nvPr>
        </p:nvSpPr>
        <p:spPr>
          <a:xfrm>
            <a:off x="8027664" y="943460"/>
            <a:ext cx="3592836" cy="1621619"/>
          </a:xfrm>
        </p:spPr>
        <p:txBody>
          <a:bodyPr rtlCol="0"/>
          <a:lstStyle>
            <a:lvl1pPr>
              <a:defRPr sz="3600">
                <a:solidFill>
                  <a:schemeClr val="bg1"/>
                </a:solidFill>
              </a:defRPr>
            </a:lvl1pPr>
          </a:lstStyle>
          <a:p>
            <a:pPr rtl="0"/>
            <a:r>
              <a:rPr lang="en-gb"/>
              <a:t>CLICK TO EDIT TITLE</a:t>
            </a:r>
            <a:endParaRPr lang="en-US" dirty="0"/>
          </a:p>
        </p:txBody>
      </p:sp>
      <p:grpSp>
        <p:nvGrpSpPr>
          <p:cNvPr id="54" name="Group 4"/>
          <p:cNvGrpSpPr>
            <a:grpSpLocks noChangeAspect="1"/>
          </p:cNvGrpSpPr>
          <p:nvPr userDrawn="1"/>
        </p:nvGrpSpPr>
        <p:grpSpPr bwMode="auto">
          <a:xfrm>
            <a:off x="5492750" y="5903913"/>
            <a:ext cx="1236663" cy="815975"/>
            <a:chOff x="3460" y="3719"/>
            <a:chExt cx="779" cy="514"/>
          </a:xfrm>
        </p:grpSpPr>
        <p:sp>
          <p:nvSpPr>
            <p:cNvPr id="55"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6"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7"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8"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9"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0"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1"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2"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3"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4"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5"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6"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7"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8"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9"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0"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1"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2"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3"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4"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5"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6"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1"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2"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3"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4"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5"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6"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7"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8"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9"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0"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1"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2"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3"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4"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5"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6"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7"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8"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9"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0"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1"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2"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3"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4"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5"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6"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385843641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Titeldias">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p:txBody>
          <a:bodyPr rtlCol="0"/>
          <a:lstStyle/>
          <a:p>
            <a:pPr rtl="0"/>
            <a:endParaRPr lang="da-DK" dirty="0"/>
          </a:p>
        </p:txBody>
      </p:sp>
      <p:sp>
        <p:nvSpPr>
          <p:cNvPr id="5" name="Pladsholder til sidefod 4"/>
          <p:cNvSpPr>
            <a:spLocks noGrp="1"/>
          </p:cNvSpPr>
          <p:nvPr>
            <p:ph type="ftr" sz="quarter" idx="11"/>
          </p:nvPr>
        </p:nvSpPr>
        <p:spPr>
          <a:xfrm>
            <a:off x="4165600" y="6356381"/>
            <a:ext cx="3860800" cy="365125"/>
          </a:xfrm>
          <a:prstGeom prst="rect">
            <a:avLst/>
          </a:prstGeom>
        </p:spPr>
        <p:txBody>
          <a:bodyPr rtlCol="0"/>
          <a:lstStyle/>
          <a:p>
            <a:pPr rtl="0"/>
            <a:endParaRPr lang="da-DK"/>
          </a:p>
        </p:txBody>
      </p:sp>
      <p:sp>
        <p:nvSpPr>
          <p:cNvPr id="6" name="Pladsholder til diasnummer 5"/>
          <p:cNvSpPr>
            <a:spLocks noGrp="1"/>
          </p:cNvSpPr>
          <p:nvPr>
            <p:ph type="sldNum" sz="quarter" idx="12"/>
          </p:nvPr>
        </p:nvSpPr>
        <p:spPr>
          <a:xfrm>
            <a:off x="9168341" y="176522"/>
            <a:ext cx="2844800" cy="238949"/>
          </a:xfrm>
        </p:spPr>
        <p:txBody>
          <a:bodyPr rtlCol="0"/>
          <a:lstStyle>
            <a:lvl1pPr>
              <a:defRPr sz="800">
                <a:solidFill>
                  <a:schemeClr val="tx1"/>
                </a:solidFill>
              </a:defRPr>
            </a:lvl1pPr>
          </a:lstStyle>
          <a:p>
            <a:pPr rtl="0"/>
            <a:r>
              <a:rPr lang="en-gb" sz="700"/>
              <a:t>AAU PRÆSENTATION </a:t>
            </a:r>
            <a:r>
              <a:rPr lang="en-gb"/>
              <a:t>| </a:t>
            </a:r>
            <a:fld id="{14553865-4F79-4343-8F4C-812E9265A7C1}" type="slidenum">
              <a:rPr lang="da-DK" b="1" smtClean="0"/>
              <a:pPr/>
              <a:t>‹nr.›</a:t>
            </a:fld>
            <a:endParaRPr lang="da-DK" b="1" dirty="0"/>
          </a:p>
        </p:txBody>
      </p:sp>
    </p:spTree>
    <p:extLst>
      <p:ext uri="{BB962C8B-B14F-4D97-AF65-F5344CB8AC3E}">
        <p14:creationId xmlns:p14="http://schemas.microsoft.com/office/powerpoint/2010/main" val="78505954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Helt blank">
    <p:spTree>
      <p:nvGrpSpPr>
        <p:cNvPr id="1" name=""/>
        <p:cNvGrpSpPr/>
        <p:nvPr/>
      </p:nvGrpSpPr>
      <p:grpSpPr>
        <a:xfrm>
          <a:off x="0" y="0"/>
          <a:ext cx="0" cy="0"/>
          <a:chOff x="0" y="0"/>
          <a:chExt cx="0" cy="0"/>
        </a:xfrm>
      </p:grpSpPr>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Tree>
    <p:extLst>
      <p:ext uri="{BB962C8B-B14F-4D97-AF65-F5344CB8AC3E}">
        <p14:creationId xmlns:p14="http://schemas.microsoft.com/office/powerpoint/2010/main" val="347423013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INTERNATIONALISERING">
    <p:spTree>
      <p:nvGrpSpPr>
        <p:cNvPr id="1" name=""/>
        <p:cNvGrpSpPr/>
        <p:nvPr/>
      </p:nvGrpSpPr>
      <p:grpSpPr>
        <a:xfrm>
          <a:off x="0" y="0"/>
          <a:ext cx="0" cy="0"/>
          <a:chOff x="0" y="0"/>
          <a:chExt cx="0" cy="0"/>
        </a:xfrm>
      </p:grpSpPr>
      <p:sp>
        <p:nvSpPr>
          <p:cNvPr id="5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a:p>
        </p:txBody>
      </p:sp>
      <p:sp>
        <p:nvSpPr>
          <p:cNvPr id="6" name="Title 4"/>
          <p:cNvSpPr>
            <a:spLocks noGrp="1"/>
          </p:cNvSpPr>
          <p:nvPr>
            <p:ph type="title" hasCustomPrompt="1"/>
          </p:nvPr>
        </p:nvSpPr>
        <p:spPr>
          <a:xfrm>
            <a:off x="587375" y="373446"/>
            <a:ext cx="4454526" cy="1471230"/>
          </a:xfrm>
        </p:spPr>
        <p:txBody>
          <a:bodyPr rtlCol="0"/>
          <a:lstStyle>
            <a:lvl1pPr>
              <a:defRPr sz="3600">
                <a:solidFill>
                  <a:schemeClr val="tx1"/>
                </a:solidFill>
              </a:defRPr>
            </a:lvl1pPr>
          </a:lstStyle>
          <a:p>
            <a:pPr rtl="0"/>
            <a:r>
              <a:rPr lang="en-gb"/>
              <a:t>CLICK TO EDIT TITLE</a:t>
            </a:r>
          </a:p>
        </p:txBody>
      </p:sp>
      <p:sp>
        <p:nvSpPr>
          <p:cNvPr id="4" name="Pladsholder til tekst 3"/>
          <p:cNvSpPr>
            <a:spLocks noGrp="1"/>
          </p:cNvSpPr>
          <p:nvPr>
            <p:ph type="body" sz="quarter" idx="12" hasCustomPrompt="1"/>
          </p:nvPr>
        </p:nvSpPr>
        <p:spPr>
          <a:xfrm>
            <a:off x="583406" y="2101809"/>
            <a:ext cx="4458495" cy="3600491"/>
          </a:xfrm>
        </p:spPr>
        <p:txBody>
          <a:bodyPr rtlCol="0"/>
          <a:lstStyle>
            <a:lvl1pPr marL="285750" indent="-285750">
              <a:buFontTx/>
              <a:buBlip>
                <a:blip r:embed="rId2"/>
              </a:buBlip>
              <a:defRPr baseline="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Insert text here</a:t>
            </a:r>
            <a:endParaRPr lang="da-DK" dirty="0"/>
          </a:p>
        </p:txBody>
      </p:sp>
      <p:sp>
        <p:nvSpPr>
          <p:cNvPr id="128" name="Rectangle 6"/>
          <p:cNvSpPr/>
          <p:nvPr userDrawn="1"/>
        </p:nvSpPr>
        <p:spPr>
          <a:xfrm>
            <a:off x="-7441" y="0"/>
            <a:ext cx="40165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129" name="Tekstfelt 128"/>
          <p:cNvSpPr txBox="1"/>
          <p:nvPr userDrawn="1"/>
        </p:nvSpPr>
        <p:spPr>
          <a:xfrm rot="16200000">
            <a:off x="-1620341" y="4788631"/>
            <a:ext cx="3609473" cy="253916"/>
          </a:xfrm>
          <a:prstGeom prst="rect">
            <a:avLst/>
          </a:prstGeom>
          <a:noFill/>
        </p:spPr>
        <p:txBody>
          <a:bodyPr wrap="square" rtlCol="0">
            <a:spAutoFit/>
          </a:bodyPr>
          <a:lstStyle/>
          <a:p>
            <a:pPr rtl="0"/>
            <a:r>
              <a:rPr lang="en-GB" sz="1050" b="1" spc="300" smtClean="0">
                <a:solidFill>
                  <a:schemeClr val="bg1"/>
                </a:solidFill>
              </a:rPr>
              <a:t>KNOWLEDGE COLLABORATION</a:t>
            </a:r>
            <a:endParaRPr lang="en-gb" sz="1050" b="1" spc="300">
              <a:solidFill>
                <a:schemeClr val="bg1"/>
              </a:solidFill>
            </a:endParaRPr>
          </a:p>
        </p:txBody>
      </p:sp>
      <p:grpSp>
        <p:nvGrpSpPr>
          <p:cNvPr id="75" name="Group 4"/>
          <p:cNvGrpSpPr>
            <a:grpSpLocks noChangeAspect="1"/>
          </p:cNvGrpSpPr>
          <p:nvPr userDrawn="1"/>
        </p:nvGrpSpPr>
        <p:grpSpPr bwMode="auto">
          <a:xfrm>
            <a:off x="5492750" y="5903913"/>
            <a:ext cx="1236663" cy="815975"/>
            <a:chOff x="3460" y="3719"/>
            <a:chExt cx="779" cy="514"/>
          </a:xfrm>
        </p:grpSpPr>
        <p:sp>
          <p:nvSpPr>
            <p:cNvPr id="76"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1"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2"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3"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4"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5"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6"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7"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8"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9"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0"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1"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2"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3"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4"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5"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6"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7"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8"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9"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0"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1"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2"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3"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4"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5"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6"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7"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8"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9"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0"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1"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2"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3"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4"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5"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6"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7"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8"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9"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0"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1"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2"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3"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4"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5"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6"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7"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grpSp>
    </p:spTree>
    <p:extLst>
      <p:ext uri="{BB962C8B-B14F-4D97-AF65-F5344CB8AC3E}">
        <p14:creationId xmlns:p14="http://schemas.microsoft.com/office/powerpoint/2010/main" val="2928779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endParaRPr lang="da-DK"/>
          </a:p>
        </p:txBody>
      </p:sp>
      <p:sp>
        <p:nvSpPr>
          <p:cNvPr id="3" name="Pladsholder til sidefod 4"/>
          <p:cNvSpPr>
            <a:spLocks noGrp="1"/>
          </p:cNvSpPr>
          <p:nvPr>
            <p:ph type="ftr" sz="quarter" idx="11"/>
          </p:nvPr>
        </p:nvSpPr>
        <p:spPr/>
        <p:txBody>
          <a:bodyPr/>
          <a:lstStyle>
            <a:lvl1pPr>
              <a:defRPr/>
            </a:lvl1pPr>
          </a:lstStyle>
          <a:p>
            <a:pPr>
              <a:defRPr/>
            </a:pPr>
            <a:endParaRPr lang="da-DK"/>
          </a:p>
        </p:txBody>
      </p:sp>
      <p:sp>
        <p:nvSpPr>
          <p:cNvPr id="4" name="Pladsholder til diasnummer 5"/>
          <p:cNvSpPr>
            <a:spLocks noGrp="1"/>
          </p:cNvSpPr>
          <p:nvPr>
            <p:ph type="sldNum" sz="quarter" idx="12"/>
          </p:nvPr>
        </p:nvSpPr>
        <p:spPr/>
        <p:txBody>
          <a:bodyPr/>
          <a:lstStyle>
            <a:lvl1pPr>
              <a:defRPr/>
            </a:lvl1pPr>
          </a:lstStyle>
          <a:p>
            <a:pPr>
              <a:defRPr/>
            </a:pPr>
            <a:fld id="{A41F21F6-5077-42E8-A127-369873FCCBDF}" type="slidenum">
              <a:rPr lang="da-DK"/>
              <a:pPr>
                <a:defRPr/>
              </a:pPr>
              <a:t>‹nr.›</a:t>
            </a:fld>
            <a:endParaRPr lang="da-DK"/>
          </a:p>
        </p:txBody>
      </p:sp>
    </p:spTree>
    <p:extLst>
      <p:ext uri="{BB962C8B-B14F-4D97-AF65-F5344CB8AC3E}">
        <p14:creationId xmlns:p14="http://schemas.microsoft.com/office/powerpoint/2010/main" val="34399364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AU_Forsid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dirty="0"/>
              <a:t>AALBORG UNIVERSITY</a:t>
            </a:r>
            <a:br>
              <a:rPr lang="en-US" dirty="0"/>
            </a:br>
            <a:r>
              <a:rPr lang="en-US" dirty="0"/>
              <a:t>HEADLINE</a:t>
            </a:r>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a:noAutofit/>
          </a:bodyPr>
          <a:lstStyle>
            <a:lvl1pPr algn="ctr">
              <a:defRPr sz="1800" spc="300" baseline="0"/>
            </a:lvl1pPr>
          </a:lstStyle>
          <a:p>
            <a:pPr lvl="0"/>
            <a:r>
              <a:rPr lang="da-DK" dirty="0"/>
              <a:t>BY NAVN NAVNESEN</a:t>
            </a:r>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488466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AU_Break">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dirty="0"/>
              <a:t>BREAK</a:t>
            </a:r>
            <a:br>
              <a:rPr lang="en-US" dirty="0"/>
            </a:br>
            <a:r>
              <a:rPr lang="en-US" dirty="0"/>
              <a:t>HEADLINE</a:t>
            </a:r>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422290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AU_Break">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rtlCol="0"/>
          <a:lstStyle>
            <a:lvl1pPr algn="ctr">
              <a:defRPr sz="2800" baseline="0">
                <a:solidFill>
                  <a:schemeClr val="tx1"/>
                </a:solidFill>
              </a:defRPr>
            </a:lvl1pPr>
          </a:lstStyle>
          <a:p>
            <a:pPr rtl="0"/>
            <a:r>
              <a:rPr lang="en-gb"/>
              <a:t>BREAK</a:t>
            </a:r>
            <a:r>
              <a:rPr lang="en-US" dirty="0" smtClean="0"/>
              <a:t/>
            </a:r>
            <a:br>
              <a:rPr lang="en-US" dirty="0" smtClean="0"/>
            </a:br>
            <a:r>
              <a:rPr lang="en-gb"/>
              <a:t>HEADLINE</a:t>
            </a:r>
            <a:endParaRPr lang="en-US" dirty="0"/>
          </a:p>
        </p:txBody>
      </p:sp>
      <p:grpSp>
        <p:nvGrpSpPr>
          <p:cNvPr id="30" name="Group 4"/>
          <p:cNvGrpSpPr>
            <a:grpSpLocks noChangeAspect="1"/>
          </p:cNvGrpSpPr>
          <p:nvPr userDrawn="1"/>
        </p:nvGrpSpPr>
        <p:grpSpPr bwMode="auto">
          <a:xfrm>
            <a:off x="5492750" y="5903913"/>
            <a:ext cx="1236663" cy="815975"/>
            <a:chOff x="3460" y="3719"/>
            <a:chExt cx="779" cy="514"/>
          </a:xfrm>
        </p:grpSpPr>
        <p:sp>
          <p:nvSpPr>
            <p:cNvPr id="31"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3"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4"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5"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6"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7"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8"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9"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0"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1"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2"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3"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4"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5"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6"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7"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8"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9"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0"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1"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2"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3"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4"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5"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6"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1"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2"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3"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4"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5"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6"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355350202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agsorden _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5" name="Title 4"/>
          <p:cNvSpPr>
            <a:spLocks noGrp="1"/>
          </p:cNvSpPr>
          <p:nvPr>
            <p:ph type="title" hasCustomPrompt="1"/>
          </p:nvPr>
        </p:nvSpPr>
        <p:spPr>
          <a:xfrm>
            <a:off x="587374" y="370290"/>
            <a:ext cx="5108575" cy="1474385"/>
          </a:xfrm>
        </p:spPr>
        <p:txBody>
          <a:bodyPr/>
          <a:lstStyle>
            <a:lvl1pPr>
              <a:defRPr sz="3600"/>
            </a:lvl1pPr>
          </a:lstStyle>
          <a:p>
            <a:r>
              <a:rPr lang="en-US" dirty="0"/>
              <a:t>CLICK TO EDIT TITLE</a:t>
            </a:r>
          </a:p>
        </p:txBody>
      </p:sp>
      <p:sp>
        <p:nvSpPr>
          <p:cNvPr id="13" name="Pladsholder til tekst 12"/>
          <p:cNvSpPr>
            <a:spLocks noGrp="1"/>
          </p:cNvSpPr>
          <p:nvPr>
            <p:ph type="body" sz="quarter" idx="13" hasCustomPrompt="1"/>
          </p:nvPr>
        </p:nvSpPr>
        <p:spPr>
          <a:xfrm>
            <a:off x="587375" y="2216150"/>
            <a:ext cx="5108574" cy="3419473"/>
          </a:xfrm>
        </p:spPr>
        <p:txBody>
          <a:bodyPr>
            <a:normAutofit/>
          </a:bodyPr>
          <a:lstStyle>
            <a:lvl2pPr marL="285750" indent="-285750">
              <a:lnSpc>
                <a:spcPct val="120000"/>
              </a:lnSpc>
              <a:spcBef>
                <a:spcPts val="1000"/>
              </a:spcBef>
              <a:buFontTx/>
              <a:buBlip>
                <a:blip r:embed="rId2"/>
              </a:buBlip>
              <a:defRPr sz="1600" baseline="0"/>
            </a:lvl2pPr>
          </a:lstStyle>
          <a:p>
            <a:pPr lvl="1"/>
            <a:r>
              <a:rPr lang="da-DK" dirty="0" err="1"/>
              <a:t>Insert</a:t>
            </a:r>
            <a:r>
              <a:rPr lang="da-DK" dirty="0"/>
              <a:t> </a:t>
            </a:r>
            <a:r>
              <a:rPr lang="da-DK" dirty="0" err="1"/>
              <a:t>text</a:t>
            </a:r>
            <a:endParaRPr lang="da-DK" dirty="0"/>
          </a:p>
        </p:txBody>
      </p:sp>
      <p:sp>
        <p:nvSpPr>
          <p:cNvPr id="6" name="Picture Placeholder 4"/>
          <p:cNvSpPr>
            <a:spLocks noGrp="1"/>
          </p:cNvSpPr>
          <p:nvPr>
            <p:ph type="pic" sz="quarter" idx="11" hasCustomPrompt="1"/>
          </p:nvPr>
        </p:nvSpPr>
        <p:spPr>
          <a:xfrm>
            <a:off x="6096000" y="2216149"/>
            <a:ext cx="5524500" cy="3419475"/>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Tree>
    <p:extLst>
      <p:ext uri="{BB962C8B-B14F-4D97-AF65-F5344CB8AC3E}">
        <p14:creationId xmlns:p14="http://schemas.microsoft.com/office/powerpoint/2010/main" val="41889066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a:p>
        </p:txBody>
      </p:sp>
      <p:sp>
        <p:nvSpPr>
          <p:cNvPr id="3" name="Title 4"/>
          <p:cNvSpPr>
            <a:spLocks noGrp="1"/>
          </p:cNvSpPr>
          <p:nvPr>
            <p:ph type="title" hasCustomPrompt="1"/>
          </p:nvPr>
        </p:nvSpPr>
        <p:spPr>
          <a:xfrm>
            <a:off x="587374" y="370290"/>
            <a:ext cx="5108575" cy="1474385"/>
          </a:xfrm>
        </p:spPr>
        <p:txBody>
          <a:bodyPr/>
          <a:lstStyle>
            <a:lvl1pPr>
              <a:defRPr sz="3600"/>
            </a:lvl1pPr>
          </a:lstStyle>
          <a:p>
            <a:r>
              <a:rPr lang="en-US" dirty="0"/>
              <a:t>CLICK TO EDIT TITLE</a:t>
            </a:r>
          </a:p>
        </p:txBody>
      </p:sp>
    </p:spTree>
    <p:extLst>
      <p:ext uri="{BB962C8B-B14F-4D97-AF65-F5344CB8AC3E}">
        <p14:creationId xmlns:p14="http://schemas.microsoft.com/office/powerpoint/2010/main" val="16531947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6" name="Title 4"/>
          <p:cNvSpPr>
            <a:spLocks noGrp="1"/>
          </p:cNvSpPr>
          <p:nvPr>
            <p:ph type="title" hasCustomPrompt="1"/>
          </p:nvPr>
        </p:nvSpPr>
        <p:spPr>
          <a:xfrm>
            <a:off x="587375" y="370764"/>
            <a:ext cx="4516438" cy="1473911"/>
          </a:xfrm>
        </p:spPr>
        <p:txBody>
          <a:bodyPr/>
          <a:lstStyle>
            <a:lvl1pPr>
              <a:defRPr sz="3600"/>
            </a:lvl1pPr>
          </a:lstStyle>
          <a:p>
            <a:r>
              <a:rPr lang="en-US" dirty="0"/>
              <a:t>CLICK TO EDIT TITLE</a:t>
            </a:r>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29" name="Pladsholder til tekst 10"/>
          <p:cNvSpPr>
            <a:spLocks noGrp="1"/>
          </p:cNvSpPr>
          <p:nvPr>
            <p:ph type="body" sz="quarter" idx="12"/>
          </p:nvPr>
        </p:nvSpPr>
        <p:spPr>
          <a:xfrm>
            <a:off x="587375" y="2065337"/>
            <a:ext cx="4516438" cy="3243263"/>
          </a:xfrm>
        </p:spPr>
        <p:txBody>
          <a:bodyPr/>
          <a:lstStyle>
            <a:lvl1pPr marL="285750" indent="-285750">
              <a:buFontTx/>
              <a:buBlip>
                <a:blip r:embed="rId3"/>
              </a:buBlip>
              <a:defRPr/>
            </a:lvl1pPr>
          </a:lstStyle>
          <a:p>
            <a:pPr lvl="0"/>
            <a:r>
              <a:rPr lang="da-DK" dirty="0"/>
              <a:t>Rediger typografien i masterens</a:t>
            </a:r>
          </a:p>
        </p:txBody>
      </p:sp>
    </p:spTree>
    <p:extLst>
      <p:ext uri="{BB962C8B-B14F-4D97-AF65-F5344CB8AC3E}">
        <p14:creationId xmlns:p14="http://schemas.microsoft.com/office/powerpoint/2010/main" val="41180722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gram_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a:lstStyle>
            <a:lvl1pPr>
              <a:defRPr sz="3600"/>
            </a:lvl1pPr>
          </a:lstStyle>
          <a:p>
            <a:r>
              <a:rPr lang="en-US" dirty="0"/>
              <a:t>CLICK TO EDIT TITLE</a:t>
            </a:r>
          </a:p>
        </p:txBody>
      </p:sp>
      <p:sp>
        <p:nvSpPr>
          <p:cNvPr id="11" name="Pladsholder til diagram 10"/>
          <p:cNvSpPr>
            <a:spLocks noGrp="1"/>
          </p:cNvSpPr>
          <p:nvPr>
            <p:ph type="chart" sz="quarter" idx="12"/>
          </p:nvPr>
        </p:nvSpPr>
        <p:spPr>
          <a:xfrm>
            <a:off x="6096000" y="2262579"/>
            <a:ext cx="5524500" cy="3572737"/>
          </a:xfrm>
        </p:spPr>
        <p:txBody>
          <a:bodyPr/>
          <a:lstStyle/>
          <a:p>
            <a:endParaRPr lang="da-DK"/>
          </a:p>
        </p:txBody>
      </p:sp>
      <p:sp>
        <p:nvSpPr>
          <p:cNvPr id="13" name="Pladsholder til tekst 12"/>
          <p:cNvSpPr>
            <a:spLocks noGrp="1"/>
          </p:cNvSpPr>
          <p:nvPr>
            <p:ph type="body" sz="quarter" idx="13" hasCustomPrompt="1"/>
          </p:nvPr>
        </p:nvSpPr>
        <p:spPr>
          <a:xfrm>
            <a:off x="587375" y="2262579"/>
            <a:ext cx="4886992" cy="3572737"/>
          </a:xfrm>
        </p:spPr>
        <p:txBody>
          <a:bodyPr>
            <a:normAutofit/>
          </a:bodyPr>
          <a:lstStyle>
            <a:lvl2pPr marL="285750" indent="-285750">
              <a:buFontTx/>
              <a:buBlip>
                <a:blip r:embed="rId2"/>
              </a:buBlip>
              <a:defRPr sz="1600" baseline="0"/>
            </a:lvl2pPr>
          </a:lstStyle>
          <a:p>
            <a:pPr lvl="1"/>
            <a:r>
              <a:rPr lang="da-DK" dirty="0"/>
              <a:t>INSERT TEXT</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a:p>
        </p:txBody>
      </p:sp>
    </p:spTree>
    <p:extLst>
      <p:ext uri="{BB962C8B-B14F-4D97-AF65-F5344CB8AC3E}">
        <p14:creationId xmlns:p14="http://schemas.microsoft.com/office/powerpoint/2010/main" val="1400419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llede _ bund">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5" name="Title 4"/>
          <p:cNvSpPr>
            <a:spLocks noGrp="1"/>
          </p:cNvSpPr>
          <p:nvPr>
            <p:ph type="title" hasCustomPrompt="1"/>
          </p:nvPr>
        </p:nvSpPr>
        <p:spPr>
          <a:xfrm>
            <a:off x="587374" y="359273"/>
            <a:ext cx="4490445" cy="1621619"/>
          </a:xfrm>
        </p:spPr>
        <p:txBody>
          <a:bodyPr/>
          <a:lstStyle>
            <a:lvl1pPr>
              <a:defRPr sz="3600"/>
            </a:lvl1pPr>
          </a:lstStyle>
          <a:p>
            <a:r>
              <a:rPr lang="en-US" dirty="0"/>
              <a:t>CLICK TO EDIT TITLE</a:t>
            </a:r>
          </a:p>
        </p:txBody>
      </p:sp>
      <p:sp>
        <p:nvSpPr>
          <p:cNvPr id="4" name="Pladsholder til tekst 3"/>
          <p:cNvSpPr>
            <a:spLocks noGrp="1"/>
          </p:cNvSpPr>
          <p:nvPr>
            <p:ph type="body" sz="quarter" idx="12" hasCustomPrompt="1"/>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dirty="0" err="1"/>
              <a:t>Insert</a:t>
            </a:r>
            <a:r>
              <a:rPr lang="da-DK" dirty="0"/>
              <a:t> </a:t>
            </a:r>
            <a:r>
              <a:rPr lang="da-DK" dirty="0" err="1"/>
              <a:t>bullets</a:t>
            </a:r>
            <a:endParaRPr lang="da-DK" dirty="0"/>
          </a:p>
          <a:p>
            <a:pPr lvl="0"/>
            <a:endParaRPr lang="da-DK" dirty="0"/>
          </a:p>
          <a:p>
            <a:pPr lvl="0"/>
            <a:endParaRPr lang="da-DK" dirty="0"/>
          </a:p>
        </p:txBody>
      </p:sp>
    </p:spTree>
    <p:extLst>
      <p:ext uri="{BB962C8B-B14F-4D97-AF65-F5344CB8AC3E}">
        <p14:creationId xmlns:p14="http://schemas.microsoft.com/office/powerpoint/2010/main" val="40650210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lå layout - Billede højre">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6" name="Title 4"/>
          <p:cNvSpPr>
            <a:spLocks noGrp="1"/>
          </p:cNvSpPr>
          <p:nvPr>
            <p:ph type="title" hasCustomPrompt="1"/>
          </p:nvPr>
        </p:nvSpPr>
        <p:spPr>
          <a:xfrm>
            <a:off x="587374" y="373446"/>
            <a:ext cx="4683125" cy="1471230"/>
          </a:xfrm>
        </p:spPr>
        <p:txBody>
          <a:bodyPr/>
          <a:lstStyle>
            <a:lvl1pPr>
              <a:defRPr sz="3600">
                <a:solidFill>
                  <a:schemeClr val="bg1"/>
                </a:solidFill>
              </a:defRPr>
            </a:lvl1pPr>
          </a:lstStyle>
          <a:p>
            <a:r>
              <a:rPr lang="en-US" dirty="0"/>
              <a:t>CLICK TO EDIT TITLE</a:t>
            </a:r>
          </a:p>
        </p:txBody>
      </p:sp>
      <p:grpSp>
        <p:nvGrpSpPr>
          <p:cNvPr id="31" name="Gruppe 30"/>
          <p:cNvGrpSpPr/>
          <p:nvPr userDrawn="1"/>
        </p:nvGrpSpPr>
        <p:grpSpPr>
          <a:xfrm>
            <a:off x="5466450" y="6027162"/>
            <a:ext cx="1272706" cy="669100"/>
            <a:chOff x="5387975" y="5659438"/>
            <a:chExt cx="1573213" cy="827087"/>
          </a:xfrm>
          <a:solidFill>
            <a:schemeClr val="bg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687094" cy="37655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a:t>Insert</a:t>
            </a:r>
            <a:r>
              <a:rPr lang="da-DK" dirty="0"/>
              <a:t> </a:t>
            </a:r>
            <a:r>
              <a:rPr lang="da-DK" dirty="0" err="1"/>
              <a:t>text</a:t>
            </a:r>
            <a:r>
              <a:rPr lang="da-DK" dirty="0"/>
              <a:t> </a:t>
            </a:r>
            <a:r>
              <a:rPr lang="da-DK" dirty="0" err="1"/>
              <a:t>here</a:t>
            </a:r>
            <a:endParaRPr lang="da-DK" dirty="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Tree>
    <p:extLst>
      <p:ext uri="{BB962C8B-B14F-4D97-AF65-F5344CB8AC3E}">
        <p14:creationId xmlns:p14="http://schemas.microsoft.com/office/powerpoint/2010/main" val="29406532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Blå layout - Billede højre">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6" name="Title 4"/>
          <p:cNvSpPr>
            <a:spLocks noGrp="1"/>
          </p:cNvSpPr>
          <p:nvPr>
            <p:ph type="title" hasCustomPrompt="1"/>
          </p:nvPr>
        </p:nvSpPr>
        <p:spPr>
          <a:xfrm>
            <a:off x="587375" y="373446"/>
            <a:ext cx="4454526" cy="1471230"/>
          </a:xfrm>
        </p:spPr>
        <p:txBody>
          <a:bodyPr/>
          <a:lstStyle>
            <a:lvl1pPr>
              <a:defRPr sz="3600">
                <a:solidFill>
                  <a:schemeClr val="bg1"/>
                </a:solidFill>
              </a:defRPr>
            </a:lvl1pPr>
          </a:lstStyle>
          <a:p>
            <a:r>
              <a:rPr lang="en-US" dirty="0"/>
              <a:t>CLICK TO EDIT TITLE</a:t>
            </a:r>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a:t>Insert</a:t>
            </a:r>
            <a:r>
              <a:rPr lang="da-DK" dirty="0"/>
              <a:t> </a:t>
            </a:r>
            <a:r>
              <a:rPr lang="da-DK" dirty="0" err="1"/>
              <a:t>text</a:t>
            </a:r>
            <a:r>
              <a:rPr lang="da-DK" dirty="0"/>
              <a:t> </a:t>
            </a:r>
            <a:r>
              <a:rPr lang="da-DK" dirty="0" err="1"/>
              <a:t>here</a:t>
            </a:r>
            <a:endParaRPr lang="da-DK" dirty="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
        <p:nvSpPr>
          <p:cNvPr id="75" name="Picture Placeholder 4"/>
          <p:cNvSpPr>
            <a:spLocks noGrp="1"/>
          </p:cNvSpPr>
          <p:nvPr>
            <p:ph type="pic" sz="quarter" idx="11" hasCustomPrompt="1"/>
          </p:nvPr>
        </p:nvSpPr>
        <p:spPr>
          <a:xfrm>
            <a:off x="5270500" y="0"/>
            <a:ext cx="69215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Tree>
    <p:extLst>
      <p:ext uri="{BB962C8B-B14F-4D97-AF65-F5344CB8AC3E}">
        <p14:creationId xmlns:p14="http://schemas.microsoft.com/office/powerpoint/2010/main" val="20780316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6" name="Title 4"/>
          <p:cNvSpPr>
            <a:spLocks noGrp="1"/>
          </p:cNvSpPr>
          <p:nvPr>
            <p:ph type="title" hasCustomPrompt="1"/>
          </p:nvPr>
        </p:nvSpPr>
        <p:spPr>
          <a:xfrm>
            <a:off x="8031879" y="957753"/>
            <a:ext cx="3588621" cy="1272251"/>
          </a:xfrm>
        </p:spPr>
        <p:txBody>
          <a:bodyPr/>
          <a:lstStyle>
            <a:lvl1pPr>
              <a:defRPr sz="3600"/>
            </a:lvl1pPr>
          </a:lstStyle>
          <a:p>
            <a:r>
              <a:rPr lang="en-US" dirty="0"/>
              <a:t>CLICK TO EDIT TITLE</a:t>
            </a:r>
          </a:p>
        </p:txBody>
      </p:sp>
      <p:sp>
        <p:nvSpPr>
          <p:cNvPr id="7" name="Pladsholder til tekst 3"/>
          <p:cNvSpPr>
            <a:spLocks noGrp="1"/>
          </p:cNvSpPr>
          <p:nvPr>
            <p:ph type="body" sz="quarter" idx="12" hasCustomPrompt="1"/>
          </p:nvPr>
        </p:nvSpPr>
        <p:spPr>
          <a:xfrm>
            <a:off x="8031879" y="2584598"/>
            <a:ext cx="3588621" cy="3500008"/>
          </a:xfrm>
        </p:spPr>
        <p:txBody>
          <a:bodyPr/>
          <a:lstStyle>
            <a:lvl1pPr marL="285750" indent="-285750">
              <a:lnSpc>
                <a:spcPct val="100000"/>
              </a:lnSpc>
              <a:spcBef>
                <a:spcPts val="600"/>
              </a:spcBef>
              <a:buFontTx/>
              <a:buBlip>
                <a:blip r:embed="rId2"/>
              </a:buBlip>
              <a:defRPr sz="1600" baseline="0"/>
            </a:lvl1pPr>
          </a:lstStyle>
          <a:p>
            <a:pPr lvl="0"/>
            <a:r>
              <a:rPr lang="da-DK" dirty="0" err="1"/>
              <a:t>Insert</a:t>
            </a:r>
            <a:r>
              <a:rPr lang="da-DK" dirty="0"/>
              <a:t> </a:t>
            </a:r>
            <a:r>
              <a:rPr lang="da-DK" dirty="0" err="1"/>
              <a:t>bullets</a:t>
            </a:r>
            <a:endParaRPr lang="da-DK" dirty="0"/>
          </a:p>
          <a:p>
            <a:pPr lvl="0"/>
            <a:endParaRPr lang="da-DK" dirty="0"/>
          </a:p>
          <a:p>
            <a:pPr lvl="0"/>
            <a:endParaRPr lang="da-DK" dirty="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20404192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10" name="Title 4"/>
          <p:cNvSpPr>
            <a:spLocks noGrp="1"/>
          </p:cNvSpPr>
          <p:nvPr>
            <p:ph type="title" hasCustomPrompt="1"/>
          </p:nvPr>
        </p:nvSpPr>
        <p:spPr>
          <a:xfrm>
            <a:off x="587375" y="357948"/>
            <a:ext cx="4229100" cy="1486727"/>
          </a:xfrm>
        </p:spPr>
        <p:txBody>
          <a:bodyPr/>
          <a:lstStyle>
            <a:lvl1pPr>
              <a:defRPr sz="3600"/>
            </a:lvl1pPr>
          </a:lstStyle>
          <a:p>
            <a:r>
              <a:rPr lang="en-US" dirty="0"/>
              <a:t>CLICK TO EDIT TITLE</a:t>
            </a:r>
          </a:p>
        </p:txBody>
      </p:sp>
      <p:sp>
        <p:nvSpPr>
          <p:cNvPr id="7" name="Pladsholder til tekst 3"/>
          <p:cNvSpPr>
            <a:spLocks noGrp="1"/>
          </p:cNvSpPr>
          <p:nvPr>
            <p:ph type="body" sz="quarter" idx="15" hasCustomPrompt="1"/>
          </p:nvPr>
        </p:nvSpPr>
        <p:spPr>
          <a:xfrm>
            <a:off x="587375" y="2127154"/>
            <a:ext cx="4229100" cy="3575409"/>
          </a:xfrm>
        </p:spPr>
        <p:txBody>
          <a:bodyPr/>
          <a:lstStyle>
            <a:lvl1pPr marL="285750" indent="-285750">
              <a:lnSpc>
                <a:spcPct val="100000"/>
              </a:lnSpc>
              <a:spcBef>
                <a:spcPts val="600"/>
              </a:spcBef>
              <a:buFontTx/>
              <a:buBlip>
                <a:blip r:embed="rId2"/>
              </a:buBlip>
              <a:defRPr sz="1600" baseline="0"/>
            </a:lvl1pPr>
          </a:lstStyle>
          <a:p>
            <a:pPr lvl="0"/>
            <a:r>
              <a:rPr lang="da-DK" dirty="0" err="1"/>
              <a:t>Insert</a:t>
            </a:r>
            <a:r>
              <a:rPr lang="da-DK" dirty="0"/>
              <a:t> </a:t>
            </a:r>
            <a:r>
              <a:rPr lang="da-DK" dirty="0" err="1"/>
              <a:t>bullets</a:t>
            </a:r>
            <a:endParaRPr lang="da-DK" dirty="0"/>
          </a:p>
          <a:p>
            <a:pPr lvl="0"/>
            <a:endParaRPr lang="da-DK" dirty="0"/>
          </a:p>
          <a:p>
            <a:pPr lvl="0"/>
            <a:endParaRPr lang="da-DK" dirty="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Tree>
    <p:extLst>
      <p:ext uri="{BB962C8B-B14F-4D97-AF65-F5344CB8AC3E}">
        <p14:creationId xmlns:p14="http://schemas.microsoft.com/office/powerpoint/2010/main" val="529065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Helt 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grpSp>
        <p:nvGrpSpPr>
          <p:cNvPr id="5" name="Gruppe 4"/>
          <p:cNvGrpSpPr/>
          <p:nvPr userDrawn="1"/>
        </p:nvGrpSpPr>
        <p:grpSpPr>
          <a:xfrm>
            <a:off x="-3502" y="657225"/>
            <a:ext cx="405154" cy="1182460"/>
            <a:chOff x="320675" y="2816225"/>
            <a:chExt cx="350838" cy="1023938"/>
          </a:xfrm>
          <a:solidFill>
            <a:schemeClr val="tx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5" name="Title 4"/>
          <p:cNvSpPr>
            <a:spLocks noGrp="1"/>
          </p:cNvSpPr>
          <p:nvPr>
            <p:ph type="title" hasCustomPrompt="1"/>
          </p:nvPr>
        </p:nvSpPr>
        <p:spPr>
          <a:xfrm>
            <a:off x="587375" y="357948"/>
            <a:ext cx="4229100" cy="1486727"/>
          </a:xfrm>
        </p:spPr>
        <p:txBody>
          <a:bodyPr/>
          <a:lstStyle>
            <a:lvl1pPr>
              <a:defRPr sz="3600"/>
            </a:lvl1pPr>
          </a:lstStyle>
          <a:p>
            <a:r>
              <a:rPr lang="en-US" dirty="0"/>
              <a:t>CLICK TO EDIT TITLE</a:t>
            </a:r>
          </a:p>
        </p:txBody>
      </p:sp>
    </p:spTree>
    <p:extLst>
      <p:ext uri="{BB962C8B-B14F-4D97-AF65-F5344CB8AC3E}">
        <p14:creationId xmlns:p14="http://schemas.microsoft.com/office/powerpoint/2010/main" val="2038681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gsorden _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70290"/>
            <a:ext cx="5108575" cy="1474385"/>
          </a:xfrm>
        </p:spPr>
        <p:txBody>
          <a:bodyPr rtlCol="0"/>
          <a:lstStyle>
            <a:lvl1pPr>
              <a:defRPr sz="3600"/>
            </a:lvl1pPr>
          </a:lstStyle>
          <a:p>
            <a:pPr rtl="0"/>
            <a:r>
              <a:rPr lang="en-gb"/>
              <a:t>CLICK TO EDIT TITLE</a:t>
            </a:r>
            <a:endParaRPr lang="en-US" dirty="0"/>
          </a:p>
        </p:txBody>
      </p:sp>
      <p:sp>
        <p:nvSpPr>
          <p:cNvPr id="13" name="Pladsholder til tekst 12"/>
          <p:cNvSpPr>
            <a:spLocks noGrp="1"/>
          </p:cNvSpPr>
          <p:nvPr>
            <p:ph type="body" sz="quarter" idx="13" hasCustomPrompt="1"/>
          </p:nvPr>
        </p:nvSpPr>
        <p:spPr>
          <a:xfrm>
            <a:off x="587375" y="2216150"/>
            <a:ext cx="5108574" cy="3419473"/>
          </a:xfrm>
        </p:spPr>
        <p:txBody>
          <a:bodyPr rtlCol="0">
            <a:normAutofit/>
          </a:bodyPr>
          <a:lstStyle>
            <a:lvl2pPr marL="285750" indent="-285750">
              <a:lnSpc>
                <a:spcPct val="120000"/>
              </a:lnSpc>
              <a:spcBef>
                <a:spcPts val="1000"/>
              </a:spcBef>
              <a:buFontTx/>
              <a:buBlip>
                <a:blip r:embed="rId2"/>
              </a:buBlip>
              <a:defRPr sz="1600" baseline="0"/>
            </a:lvl2pPr>
          </a:lstStyle>
          <a:p>
            <a:pPr lvl="1" rtl="0"/>
            <a:r>
              <a:rPr lang="en-gb"/>
              <a:t>Insert text</a:t>
            </a:r>
            <a:endParaRPr lang="da-DK" dirty="0" smtClean="0"/>
          </a:p>
        </p:txBody>
      </p:sp>
      <p:sp>
        <p:nvSpPr>
          <p:cNvPr id="6" name="Picture Placeholder 4"/>
          <p:cNvSpPr>
            <a:spLocks noGrp="1"/>
          </p:cNvSpPr>
          <p:nvPr>
            <p:ph type="pic" sz="quarter" idx="11" hasCustomPrompt="1"/>
          </p:nvPr>
        </p:nvSpPr>
        <p:spPr>
          <a:xfrm>
            <a:off x="6096000" y="2216149"/>
            <a:ext cx="5524500" cy="3419475"/>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Tree>
    <p:extLst>
      <p:ext uri="{BB962C8B-B14F-4D97-AF65-F5344CB8AC3E}">
        <p14:creationId xmlns:p14="http://schemas.microsoft.com/office/powerpoint/2010/main" val="347870294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1_Helt blank">
    <p:spTree>
      <p:nvGrpSpPr>
        <p:cNvPr id="1" name=""/>
        <p:cNvGrpSpPr/>
        <p:nvPr/>
      </p:nvGrpSpPr>
      <p:grpSpPr>
        <a:xfrm>
          <a:off x="0" y="0"/>
          <a:ext cx="0" cy="0"/>
          <a:chOff x="0" y="0"/>
          <a:chExt cx="0" cy="0"/>
        </a:xfrm>
      </p:grpSpPr>
      <p:sp>
        <p:nvSpPr>
          <p:cNvPr id="26" name="Rectangle 6"/>
          <p:cNvSpPr/>
          <p:nvPr userDrawn="1"/>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Pladsholder til tekst 3"/>
          <p:cNvSpPr>
            <a:spLocks noGrp="1"/>
          </p:cNvSpPr>
          <p:nvPr>
            <p:ph type="body" sz="quarter" idx="17" hasCustomPrompt="1"/>
          </p:nvPr>
        </p:nvSpPr>
        <p:spPr>
          <a:xfrm>
            <a:off x="8027662" y="2804344"/>
            <a:ext cx="3592838" cy="3222624"/>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a:t>Insert</a:t>
            </a:r>
            <a:r>
              <a:rPr lang="da-DK" dirty="0"/>
              <a:t> </a:t>
            </a:r>
            <a:r>
              <a:rPr lang="da-DK" dirty="0" err="1"/>
              <a:t>text</a:t>
            </a:r>
            <a:r>
              <a:rPr lang="da-DK" dirty="0"/>
              <a:t> </a:t>
            </a:r>
            <a:r>
              <a:rPr lang="da-DK" dirty="0" err="1"/>
              <a:t>here</a:t>
            </a:r>
            <a:endParaRPr lang="da-DK" dirty="0"/>
          </a:p>
        </p:txBody>
      </p:sp>
      <p:sp>
        <p:nvSpPr>
          <p:cNvPr id="3" name="Slide Number Placeholder 2"/>
          <p:cNvSpPr>
            <a:spLocks noGrp="1"/>
          </p:cNvSpPr>
          <p:nvPr>
            <p:ph type="sldNum" sz="quarter" idx="10"/>
          </p:nvPr>
        </p:nvSpPr>
        <p:spPr/>
        <p:txBody>
          <a:bodyPr/>
          <a:lstStyle>
            <a:lvl1pPr>
              <a:defRPr>
                <a:solidFill>
                  <a:schemeClr val="bg1">
                    <a:alpha val="70000"/>
                  </a:schemeClr>
                </a:solidFill>
              </a:defRPr>
            </a:lvl1pPr>
          </a:lstStyle>
          <a:p>
            <a:fld id="{D8D877B3-D348-4611-9BDB-C5374591D951}" type="slidenum">
              <a:rPr lang="en-US" smtClean="0"/>
              <a:pPr/>
              <a:t>‹nr.›</a:t>
            </a:fld>
            <a:endParaRPr lang="en-US" dirty="0"/>
          </a:p>
        </p:txBody>
      </p:sp>
      <p:grpSp>
        <p:nvGrpSpPr>
          <p:cNvPr id="5" name="Gruppe 4"/>
          <p:cNvGrpSpPr/>
          <p:nvPr userDrawn="1"/>
        </p:nvGrpSpPr>
        <p:grpSpPr>
          <a:xfrm>
            <a:off x="7427914" y="1288619"/>
            <a:ext cx="405154"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53" name="Title 4"/>
          <p:cNvSpPr>
            <a:spLocks noGrp="1"/>
          </p:cNvSpPr>
          <p:nvPr>
            <p:ph type="title" hasCustomPrompt="1"/>
          </p:nvPr>
        </p:nvSpPr>
        <p:spPr>
          <a:xfrm>
            <a:off x="8027664" y="943460"/>
            <a:ext cx="3592836" cy="1621619"/>
          </a:xfrm>
        </p:spPr>
        <p:txBody>
          <a:bodyPr/>
          <a:lstStyle>
            <a:lvl1pP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25238446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1"/>
          <p:cNvSpPr/>
          <p:nvPr userDrawn="1"/>
        </p:nvSpPr>
        <p:spPr>
          <a:xfrm>
            <a:off x="505731" y="1155050"/>
            <a:ext cx="8091261" cy="369332"/>
          </a:xfrm>
          <a:prstGeom prst="rect">
            <a:avLst/>
          </a:prstGeom>
        </p:spPr>
        <p:txBody>
          <a:bodyPr wrap="square">
            <a:spAutoFit/>
          </a:bodyPr>
          <a:lstStyle/>
          <a:p>
            <a:r>
              <a:rPr lang="en-US" dirty="0" smtClean="0">
                <a:solidFill>
                  <a:srgbClr val="DF6752"/>
                </a:solidFill>
              </a:rPr>
              <a:t>- SLET DETTE SLIDE, FØR DU FÆRDIGGØR PRÆSENTATIONEN</a:t>
            </a:r>
            <a:endParaRPr lang="da-DK" dirty="0">
              <a:solidFill>
                <a:srgbClr val="DF6752"/>
              </a:solidFill>
            </a:endParaRPr>
          </a:p>
        </p:txBody>
      </p:sp>
      <p:sp>
        <p:nvSpPr>
          <p:cNvPr id="5" name="Text Box 48"/>
          <p:cNvSpPr txBox="1">
            <a:spLocks noChangeArrowheads="1"/>
          </p:cNvSpPr>
          <p:nvPr userDrawn="1"/>
        </p:nvSpPr>
        <p:spPr bwMode="auto">
          <a:xfrm>
            <a:off x="587375" y="1960595"/>
            <a:ext cx="2327618" cy="3208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0000"/>
              </a:lnSpc>
              <a:spcAft>
                <a:spcPts val="600"/>
              </a:spcAft>
              <a:defRPr/>
            </a:pPr>
            <a:r>
              <a:rPr lang="da-DK" sz="1000" b="1" spc="300" noProof="1" smtClean="0">
                <a:solidFill>
                  <a:schemeClr val="tx1"/>
                </a:solidFill>
                <a:latin typeface="+mn-lt"/>
                <a:cs typeface="Arial" panose="020B0604020202020204" pitchFamily="34" charset="0"/>
              </a:rPr>
              <a:t>AAU-SKABELONER TIL POWERPOINT</a:t>
            </a: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da-DK" sz="900" b="0" dirty="0" smtClean="0">
                <a:effectLst/>
                <a:latin typeface="+mn-lt"/>
                <a:ea typeface="Calibri" panose="020F0502020204030204" pitchFamily="34" charset="0"/>
                <a:cs typeface="Times New Roman" panose="02020603050405020304" pitchFamily="18" charset="0"/>
              </a:rPr>
              <a:t>Når du åbner PowerPoint på din pc, kan du vælge</a:t>
            </a:r>
            <a:r>
              <a:rPr lang="da-DK" sz="900" b="0" baseline="0" dirty="0" smtClean="0">
                <a:effectLst/>
                <a:latin typeface="+mn-lt"/>
                <a:ea typeface="Calibri" panose="020F0502020204030204" pitchFamily="34" charset="0"/>
                <a:cs typeface="Times New Roman" panose="02020603050405020304" pitchFamily="18" charset="0"/>
              </a:rPr>
              <a:t> mellem to </a:t>
            </a:r>
            <a:r>
              <a:rPr lang="da-DK" sz="900" b="0" dirty="0" smtClean="0">
                <a:effectLst/>
                <a:latin typeface="+mn-lt"/>
                <a:ea typeface="Calibri" panose="020F0502020204030204" pitchFamily="34" charset="0"/>
                <a:cs typeface="Times New Roman" panose="02020603050405020304" pitchFamily="18" charset="0"/>
              </a:rPr>
              <a:t>skabeloner i 16:9-format med</a:t>
            </a:r>
            <a:r>
              <a:rPr lang="da-DK" sz="900" b="0" baseline="0" dirty="0" smtClean="0">
                <a:effectLst/>
                <a:latin typeface="+mn-lt"/>
                <a:ea typeface="Calibri" panose="020F0502020204030204" pitchFamily="34" charset="0"/>
                <a:cs typeface="Times New Roman" panose="02020603050405020304" pitchFamily="18" charset="0"/>
              </a:rPr>
              <a:t> enten det danske eller engelske AAU-logo.</a:t>
            </a:r>
            <a:endParaRPr lang="da-DK" sz="900" b="0" dirty="0" smtClean="0">
              <a:effectLst/>
              <a:latin typeface="+mn-lt"/>
              <a:ea typeface="Calibri" panose="020F0502020204030204" pitchFamily="34" charset="0"/>
              <a:cs typeface="Times New Roman" panose="02020603050405020304" pitchFamily="18" charset="0"/>
            </a:endParaRPr>
          </a:p>
          <a:p>
            <a:pPr>
              <a:lnSpc>
                <a:spcPct val="100000"/>
              </a:lnSpc>
              <a:spcAft>
                <a:spcPts val="1000"/>
              </a:spcAft>
            </a:pPr>
            <a:r>
              <a:rPr lang="da-DK" sz="900" b="0" dirty="0" smtClean="0">
                <a:effectLst/>
                <a:latin typeface="+mn-lt"/>
                <a:ea typeface="Calibri" panose="020F0502020204030204" pitchFamily="34" charset="0"/>
                <a:cs typeface="Times New Roman" panose="02020603050405020304" pitchFamily="18" charset="0"/>
              </a:rPr>
              <a:t>Det</a:t>
            </a:r>
            <a:r>
              <a:rPr lang="da-DK" sz="900" b="0" baseline="0" dirty="0" smtClean="0">
                <a:effectLst/>
                <a:latin typeface="+mn-lt"/>
                <a:ea typeface="Calibri" panose="020F0502020204030204" pitchFamily="34" charset="0"/>
                <a:cs typeface="Times New Roman" panose="02020603050405020304" pitchFamily="18" charset="0"/>
              </a:rPr>
              <a:t> er også muligt at hente PowerPoint-skabelonerne på: </a:t>
            </a:r>
            <a:r>
              <a:rPr lang="da-DK" sz="900" b="0" baseline="0" dirty="0" smtClean="0">
                <a:effectLst/>
                <a:latin typeface="+mn-lt"/>
                <a:ea typeface="Calibri" panose="020F0502020204030204" pitchFamily="34" charset="0"/>
                <a:cs typeface="Times New Roman" panose="02020603050405020304" pitchFamily="18" charset="0"/>
                <a:hlinkClick r:id="rId2"/>
              </a:rPr>
              <a:t>www.design.aau.dk/skabeloner/</a:t>
            </a:r>
            <a:r>
              <a:rPr lang="da-DK" sz="900" b="0" baseline="0" dirty="0" err="1" smtClean="0">
                <a:effectLst/>
                <a:latin typeface="+mn-lt"/>
                <a:ea typeface="Calibri" panose="020F0502020204030204" pitchFamily="34" charset="0"/>
                <a:cs typeface="Times New Roman" panose="02020603050405020304" pitchFamily="18" charset="0"/>
                <a:hlinkClick r:id="rId2"/>
              </a:rPr>
              <a:t>powerpoint</a:t>
            </a:r>
            <a:r>
              <a:rPr lang="da-DK" sz="900" b="0" baseline="0" dirty="0" smtClean="0">
                <a:effectLst/>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marL="0" marR="0" lvl="0" indent="0" algn="l" defTabSz="914330" rtl="0" eaLnBrk="0" fontAlgn="auto" latinLnBrk="0" hangingPunct="0">
              <a:lnSpc>
                <a:spcPct val="100000"/>
              </a:lnSpc>
              <a:spcBef>
                <a:spcPts val="0"/>
              </a:spcBef>
              <a:spcAft>
                <a:spcPts val="1000"/>
              </a:spcAft>
              <a:buClrTx/>
              <a:buSzTx/>
              <a:buFontTx/>
              <a:buNone/>
              <a:tabLst/>
              <a:defRPr/>
            </a:pPr>
            <a:r>
              <a:rPr lang="da-DK" sz="1000" b="1" kern="1200" spc="300" noProof="1" smtClean="0">
                <a:solidFill>
                  <a:schemeClr val="tx1"/>
                </a:solidFill>
                <a:latin typeface="Arial" charset="0"/>
                <a:ea typeface="+mn-ea"/>
                <a:cs typeface="Arial" panose="020B0604020202020204" pitchFamily="34" charset="0"/>
              </a:rPr>
              <a:t>SKRIFT</a:t>
            </a:r>
            <a:br>
              <a:rPr lang="da-DK" sz="1000" b="1" kern="1200" spc="300" noProof="1" smtClean="0">
                <a:solidFill>
                  <a:schemeClr val="tx1"/>
                </a:solidFill>
                <a:latin typeface="Arial" charset="0"/>
                <a:ea typeface="+mn-ea"/>
                <a:cs typeface="Arial" panose="020B0604020202020204" pitchFamily="34" charset="0"/>
              </a:rPr>
            </a:br>
            <a:r>
              <a:rPr lang="da-DK" sz="1050" b="1" kern="1200" noProof="1" smtClean="0">
                <a:solidFill>
                  <a:schemeClr val="tx1"/>
                </a:solidFill>
                <a:latin typeface="Arial" charset="0"/>
                <a:ea typeface="+mn-ea"/>
                <a:cs typeface="Arial" panose="020B0604020202020204" pitchFamily="34" charset="0"/>
              </a:rPr>
              <a:t/>
            </a:r>
            <a:br>
              <a:rPr lang="da-DK" sz="1050" b="1" kern="1200" noProof="1" smtClean="0">
                <a:solidFill>
                  <a:schemeClr val="tx1"/>
                </a:solidFill>
                <a:latin typeface="Arial" charset="0"/>
                <a:ea typeface="+mn-ea"/>
                <a:cs typeface="Arial" panose="020B0604020202020204" pitchFamily="34" charset="0"/>
              </a:rPr>
            </a:br>
            <a:r>
              <a:rPr lang="da-DK" altLang="da-DK" sz="900" b="0" kern="1200" noProof="1" smtClean="0">
                <a:solidFill>
                  <a:schemeClr val="tx1"/>
                </a:solidFill>
                <a:latin typeface="Arial" charset="0"/>
                <a:ea typeface="+mn-ea"/>
                <a:cs typeface="Arial" panose="020B0604020202020204" pitchFamily="34" charset="0"/>
              </a:rPr>
              <a:t>AAU anvender vores</a:t>
            </a:r>
            <a:r>
              <a:rPr lang="da-DK" altLang="da-DK" sz="900" b="0" kern="1200" baseline="0" noProof="1" smtClean="0">
                <a:solidFill>
                  <a:schemeClr val="tx1"/>
                </a:solidFill>
                <a:latin typeface="Arial" charset="0"/>
                <a:ea typeface="+mn-ea"/>
                <a:cs typeface="Arial" panose="020B0604020202020204" pitchFamily="34" charset="0"/>
              </a:rPr>
              <a:t> sekundære </a:t>
            </a:r>
            <a:r>
              <a:rPr lang="da-DK" altLang="da-DK" sz="900" b="0" kern="1200" noProof="1" smtClean="0">
                <a:solidFill>
                  <a:schemeClr val="tx1"/>
                </a:solidFill>
                <a:latin typeface="Arial" charset="0"/>
                <a:ea typeface="+mn-ea"/>
                <a:cs typeface="Arial" panose="020B0604020202020204" pitchFamily="34" charset="0"/>
              </a:rPr>
              <a:t>skrifttype Arial i PowerPoint-præsentationer.</a:t>
            </a:r>
          </a:p>
          <a:p>
            <a:pPr>
              <a:lnSpc>
                <a:spcPct val="115000"/>
              </a:lnSpc>
              <a:spcAft>
                <a:spcPts val="1000"/>
              </a:spcAft>
            </a:pPr>
            <a:endParaRPr lang="da-DK" sz="900" b="0" dirty="0" smtClean="0">
              <a:effectLst/>
              <a:latin typeface="+mn-lt"/>
              <a:ea typeface="Calibri" panose="020F0502020204030204" pitchFamily="34" charset="0"/>
              <a:cs typeface="Times New Roman" panose="02020603050405020304" pitchFamily="18" charset="0"/>
            </a:endParaRPr>
          </a:p>
        </p:txBody>
      </p:sp>
      <p:sp>
        <p:nvSpPr>
          <p:cNvPr id="12" name="Text Box 48"/>
          <p:cNvSpPr txBox="1">
            <a:spLocks noChangeArrowheads="1"/>
          </p:cNvSpPr>
          <p:nvPr userDrawn="1"/>
        </p:nvSpPr>
        <p:spPr bwMode="auto">
          <a:xfrm>
            <a:off x="6269374" y="1960595"/>
            <a:ext cx="2327618" cy="382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smtClean="0">
                <a:solidFill>
                  <a:schemeClr val="tx1"/>
                </a:solidFill>
                <a:latin typeface="+mn-lt"/>
                <a:ea typeface="+mn-ea"/>
                <a:cs typeface="Arial" panose="020B0604020202020204" pitchFamily="34" charset="0"/>
              </a:rPr>
              <a:t>SKABELONENS FARVER</a:t>
            </a:r>
          </a:p>
          <a:p>
            <a:pPr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da-DK" sz="900" b="0" kern="1200" noProof="1" smtClean="0">
                <a:solidFill>
                  <a:schemeClr val="tx1"/>
                </a:solidFill>
                <a:latin typeface="Arial" charset="0"/>
                <a:ea typeface="+mn-ea"/>
                <a:cs typeface="Arial" panose="020B0604020202020204" pitchFamily="34" charset="0"/>
              </a:rPr>
              <a:t>Du kan vælge mellem en række farver til baggrunde og grafer.</a:t>
            </a: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Højreklik på den flade, du vil skifte farve på, og derefter malerbøtte-ikonet (Fyldfarve til figur)</a:t>
            </a:r>
          </a:p>
          <a:p>
            <a:pPr eaLnBrk="1" hangingPunct="1">
              <a:lnSpc>
                <a:spcPct val="90000"/>
              </a:lnSpc>
              <a:spcAft>
                <a:spcPts val="600"/>
              </a:spcAft>
              <a:defRPr/>
            </a:pPr>
            <a:endParaRPr lang="da-DK" sz="1000" b="1" spc="300" noProof="1" smtClean="0">
              <a:solidFill>
                <a:schemeClr val="tx1"/>
              </a:solidFill>
              <a:latin typeface="+mn-lt"/>
              <a:cs typeface="Arial" panose="020B0604020202020204" pitchFamily="34" charset="0"/>
            </a:endParaRPr>
          </a:p>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BILLEDSTØRRELSER</a:t>
            </a:r>
          </a:p>
          <a:p>
            <a:pPr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da-DK" sz="900" b="0" noProof="1" smtClean="0">
                <a:solidFill>
                  <a:schemeClr val="tx1"/>
                </a:solidFill>
                <a:latin typeface="+mn-lt"/>
                <a:cs typeface="Arial" panose="020B0604020202020204" pitchFamily="34" charset="0"/>
              </a:rPr>
              <a:t>Sørg</a:t>
            </a:r>
            <a:r>
              <a:rPr lang="da-DK" sz="900" b="0" baseline="0" noProof="1" smtClean="0">
                <a:solidFill>
                  <a:schemeClr val="tx1"/>
                </a:solidFill>
                <a:latin typeface="+mn-lt"/>
                <a:cs typeface="Arial" panose="020B0604020202020204" pitchFamily="34" charset="0"/>
              </a:rPr>
              <a:t> for at bruge højkvalitetsbilleder i de forskellige layouts. Undgå at skulle skalerer små billeder op, da dette vil gøre dem pixileret og se uprofessionelt ud. </a:t>
            </a:r>
          </a:p>
          <a:p>
            <a:pPr eaLnBrk="1" hangingPunct="1">
              <a:lnSpc>
                <a:spcPct val="90000"/>
              </a:lnSpc>
              <a:spcAft>
                <a:spcPts val="600"/>
              </a:spcAft>
              <a:defRPr/>
            </a:pPr>
            <a:r>
              <a:rPr lang="da-DK" sz="900" b="0" baseline="0" noProof="1" smtClean="0">
                <a:solidFill>
                  <a:schemeClr val="tx1"/>
                </a:solidFill>
                <a:latin typeface="+mn-lt"/>
                <a:cs typeface="Arial" panose="020B0604020202020204" pitchFamily="34" charset="0"/>
              </a:rPr>
              <a:t>Via Skyfish vil i kunne søge og downloade højkvalitetsbilleder fra AAU. </a:t>
            </a:r>
          </a:p>
          <a:p>
            <a:pPr eaLnBrk="1" hangingPunct="1">
              <a:lnSpc>
                <a:spcPct val="90000"/>
              </a:lnSpc>
              <a:spcAft>
                <a:spcPts val="600"/>
              </a:spcAft>
              <a:defRPr/>
            </a:pPr>
            <a:r>
              <a:rPr lang="da-DK" sz="900" b="0" baseline="0" noProof="1" smtClean="0">
                <a:solidFill>
                  <a:schemeClr val="tx1"/>
                </a:solidFill>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900" b="0" baseline="0" noProof="1" smtClean="0">
                <a:solidFill>
                  <a:schemeClr val="tx1"/>
                </a:solidFill>
                <a:latin typeface="+mn-lt"/>
                <a:cs typeface="Arial" panose="020B0604020202020204" pitchFamily="34" charset="0"/>
              </a:rPr>
            </a:br>
            <a:r>
              <a:rPr lang="da-DK" sz="900" b="1" baseline="0" noProof="1" smtClean="0">
                <a:solidFill>
                  <a:schemeClr val="tx1"/>
                </a:solidFill>
                <a:latin typeface="+mn-lt"/>
                <a:cs typeface="Arial" panose="020B0604020202020204" pitchFamily="34" charset="0"/>
              </a:rPr>
              <a:t>Gem som  - Gennemse - Komprimeringsindstillinger. </a:t>
            </a:r>
            <a:r>
              <a:rPr lang="da-DK" sz="900" b="0" baseline="0" noProof="1" smtClean="0">
                <a:solidFill>
                  <a:schemeClr val="tx1"/>
                </a:solidFill>
                <a:latin typeface="+mn-lt"/>
                <a:cs typeface="Arial" panose="020B0604020202020204" pitchFamily="34" charset="0"/>
              </a:rPr>
              <a:t>Sørg dog for ikke at gemme under 150 ppi. </a:t>
            </a:r>
          </a:p>
        </p:txBody>
      </p:sp>
      <p:sp>
        <p:nvSpPr>
          <p:cNvPr id="13" name="Text Box 48"/>
          <p:cNvSpPr txBox="1">
            <a:spLocks noChangeArrowheads="1"/>
          </p:cNvSpPr>
          <p:nvPr userDrawn="1"/>
        </p:nvSpPr>
        <p:spPr bwMode="auto">
          <a:xfrm>
            <a:off x="9116078" y="1959811"/>
            <a:ext cx="2285301" cy="356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smtClean="0">
                <a:solidFill>
                  <a:schemeClr val="tx1"/>
                </a:solidFill>
                <a:latin typeface="Arial" charset="0"/>
                <a:ea typeface="+mn-ea"/>
                <a:cs typeface="Arial" panose="020B0604020202020204" pitchFamily="34" charset="0"/>
              </a:rPr>
              <a:t>INDSÆT BILLEDE</a:t>
            </a:r>
          </a:p>
          <a:p>
            <a:pPr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da-DK" sz="900" b="0" kern="1200" noProof="1" smtClean="0">
                <a:solidFill>
                  <a:schemeClr val="tx1"/>
                </a:solidFill>
                <a:latin typeface="Arial" charset="0"/>
                <a:ea typeface="+mn-ea"/>
                <a:cs typeface="Arial" panose="020B0604020202020204" pitchFamily="34" charset="0"/>
              </a:rPr>
              <a:t>På layouts med billedholder: Klik på ikon og vælg </a:t>
            </a:r>
            <a:r>
              <a:rPr lang="da-DK" sz="900" b="1" kern="1200" noProof="1" smtClean="0">
                <a:solidFill>
                  <a:schemeClr val="tx1"/>
                </a:solidFill>
                <a:latin typeface="Arial" charset="0"/>
                <a:ea typeface="+mn-ea"/>
                <a:cs typeface="Arial" panose="020B0604020202020204" pitchFamily="34" charset="0"/>
              </a:rPr>
              <a:t>Indsæt</a:t>
            </a: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Teksten ”Klik her, hvis du vil udskifte billedet” bliver ikke vist i din præsentation.  </a:t>
            </a:r>
          </a:p>
          <a:p>
            <a:pPr eaLnBrk="1" hangingPunct="1">
              <a:lnSpc>
                <a:spcPct val="90000"/>
              </a:lnSpc>
              <a:spcAft>
                <a:spcPts val="600"/>
              </a:spcAft>
              <a:defRPr/>
            </a:pPr>
            <a:endParaRPr lang="da-DK" sz="1000" b="1" noProof="1" smtClean="0">
              <a:solidFill>
                <a:schemeClr val="tx1"/>
              </a:solidFill>
              <a:latin typeface="+mj-lt"/>
              <a:cs typeface="Arial" panose="020B0604020202020204" pitchFamily="34" charset="0"/>
            </a:endParaRPr>
          </a:p>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BESKÆR BILLEDE</a:t>
            </a:r>
          </a:p>
          <a:p>
            <a:pPr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da-DK" sz="900" b="1" kern="1200" noProof="1" smtClean="0">
                <a:solidFill>
                  <a:schemeClr val="tx1"/>
                </a:solidFill>
                <a:latin typeface="Arial" charset="0"/>
                <a:ea typeface="+mn-ea"/>
                <a:cs typeface="Arial" panose="020B0604020202020204" pitchFamily="34" charset="0"/>
              </a:rPr>
              <a:t>1</a:t>
            </a:r>
            <a:r>
              <a:rPr lang="da-DK" sz="900" b="0" kern="1200" noProof="1" smtClean="0">
                <a:solidFill>
                  <a:schemeClr val="tx1"/>
                </a:solidFill>
                <a:latin typeface="Arial" charset="0"/>
                <a:ea typeface="+mn-ea"/>
                <a:cs typeface="Arial" panose="020B0604020202020204" pitchFamily="34" charset="0"/>
              </a:rPr>
              <a:t>. Klik </a:t>
            </a:r>
            <a:r>
              <a:rPr lang="da-DK" sz="900" b="1" kern="1200" noProof="1" smtClean="0">
                <a:solidFill>
                  <a:schemeClr val="tx1"/>
                </a:solidFill>
                <a:latin typeface="Arial" charset="0"/>
                <a:ea typeface="+mn-ea"/>
                <a:cs typeface="Arial" panose="020B0604020202020204" pitchFamily="34" charset="0"/>
              </a:rPr>
              <a:t>Beskær</a:t>
            </a:r>
            <a:r>
              <a:rPr lang="da-DK" sz="900" b="0" kern="1200" noProof="1" smtClean="0">
                <a:solidFill>
                  <a:schemeClr val="tx1"/>
                </a:solidFill>
                <a:latin typeface="Arial" charset="0"/>
                <a:ea typeface="+mn-ea"/>
                <a:cs typeface="Arial" panose="020B0604020202020204" pitchFamily="34" charset="0"/>
              </a:rPr>
              <a:t> </a:t>
            </a:r>
            <a:r>
              <a:rPr lang="da-DK" sz="900" b="0" i="1" kern="1200" noProof="1" smtClean="0">
                <a:solidFill>
                  <a:schemeClr val="tx1"/>
                </a:solidFill>
                <a:latin typeface="Arial" charset="0"/>
                <a:ea typeface="+mn-ea"/>
                <a:cs typeface="Arial" panose="020B0604020202020204" pitchFamily="34" charset="0"/>
              </a:rPr>
              <a:t>(højreklik på billedet og tryk på ikonet som er vist til højre) </a:t>
            </a:r>
            <a:r>
              <a:rPr lang="da-DK" sz="900" b="0" kern="1200" noProof="1" smtClean="0">
                <a:solidFill>
                  <a:schemeClr val="tx1"/>
                </a:solidFill>
                <a:latin typeface="Arial" charset="0"/>
                <a:ea typeface="+mn-ea"/>
                <a:cs typeface="Arial" panose="020B0604020202020204" pitchFamily="34" charset="0"/>
              </a:rPr>
              <a:t>for at ændre billedets fokus/størrelse</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2. </a:t>
            </a:r>
            <a:r>
              <a:rPr lang="da-DK" sz="900" b="0" kern="1200" noProof="1" smtClean="0">
                <a:solidFill>
                  <a:schemeClr val="tx1"/>
                </a:solidFill>
                <a:latin typeface="Arial" charset="0"/>
                <a:ea typeface="+mn-ea"/>
                <a:cs typeface="Arial" panose="020B0604020202020204" pitchFamily="34" charset="0"/>
              </a:rPr>
              <a:t>Ønsker du at skalere billedet </a:t>
            </a:r>
            <a:r>
              <a:rPr lang="da-DK" sz="900" i="1" kern="1200" noProof="1" smtClean="0">
                <a:solidFill>
                  <a:schemeClr val="tx1"/>
                </a:solidFill>
                <a:latin typeface="Arial" charset="0"/>
                <a:ea typeface="+mn-ea"/>
                <a:cs typeface="Arial" panose="020B0604020202020204" pitchFamily="34" charset="0"/>
              </a:rPr>
              <a:t>(ændre billedets størrelse uden at ændre dets proportioner)</a:t>
            </a:r>
            <a:r>
              <a:rPr lang="da-DK" sz="900" b="0" i="1" kern="1200" noProof="1" smtClean="0">
                <a:solidFill>
                  <a:schemeClr val="tx1"/>
                </a:solidFill>
                <a:latin typeface="Arial" charset="0"/>
                <a:ea typeface="+mn-ea"/>
                <a:cs typeface="Arial" panose="020B0604020202020204" pitchFamily="34" charset="0"/>
              </a:rPr>
              <a:t>, </a:t>
            </a:r>
            <a:r>
              <a:rPr lang="da-DK" sz="900" b="0" kern="1200" noProof="1" smtClean="0">
                <a:solidFill>
                  <a:schemeClr val="tx1"/>
                </a:solidFill>
                <a:latin typeface="Arial" charset="0"/>
                <a:ea typeface="+mn-ea"/>
                <a:cs typeface="Arial" panose="020B0604020202020204" pitchFamily="34" charset="0"/>
              </a:rPr>
              <a:t>så hold </a:t>
            </a:r>
            <a:r>
              <a:rPr lang="da-DK" sz="900" b="1" kern="1200" noProof="1" smtClean="0">
                <a:solidFill>
                  <a:schemeClr val="tx1"/>
                </a:solidFill>
                <a:latin typeface="Arial" charset="0"/>
                <a:ea typeface="+mn-ea"/>
                <a:cs typeface="Arial" panose="020B0604020202020204" pitchFamily="34" charset="0"/>
              </a:rPr>
              <a:t>SHIFT</a:t>
            </a:r>
            <a:r>
              <a:rPr lang="da-DK" sz="900" b="0" kern="1200" noProof="1" smtClean="0">
                <a:solidFill>
                  <a:schemeClr val="tx1"/>
                </a:solidFill>
                <a:latin typeface="Arial" charset="0"/>
                <a:ea typeface="+mn-ea"/>
                <a:cs typeface="Arial" panose="020B0604020202020204" pitchFamily="34" charset="0"/>
              </a:rPr>
              <a:t>-knappen nede, mens du trækker i billedets hjørner</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3. </a:t>
            </a:r>
            <a:r>
              <a:rPr lang="da-DK" sz="900" b="0" kern="1200" noProof="1" smtClean="0">
                <a:solidFill>
                  <a:schemeClr val="tx1"/>
                </a:solidFill>
                <a:latin typeface="Arial" charset="0"/>
                <a:ea typeface="+mn-ea"/>
                <a:cs typeface="Arial" panose="020B0604020202020204" pitchFamily="34" charset="0"/>
              </a:rPr>
              <a:t>Højreklik på billedet og vælg </a:t>
            </a:r>
            <a:r>
              <a:rPr lang="da-DK" sz="900" b="1" kern="1200" noProof="1" smtClean="0">
                <a:solidFill>
                  <a:schemeClr val="tx1"/>
                </a:solidFill>
                <a:latin typeface="Arial" charset="0"/>
                <a:ea typeface="+mn-ea"/>
                <a:cs typeface="Arial" panose="020B0604020202020204" pitchFamily="34" charset="0"/>
              </a:rPr>
              <a:t>Placer bagerst</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Tip: </a:t>
            </a:r>
            <a:r>
              <a:rPr lang="da-DK" sz="900" b="0" kern="1200" noProof="1" smtClean="0">
                <a:solidFill>
                  <a:schemeClr val="tx1"/>
                </a:solidFill>
                <a:latin typeface="Arial" charset="0"/>
                <a:ea typeface="+mn-ea"/>
                <a:cs typeface="Arial" panose="020B0604020202020204" pitchFamily="34" charset="0"/>
              </a:rPr>
              <a:t>Hvis du sletter billedet og indsætter et nyt, kan billedet lægge sig foran tekst og grafik. Hvis dette sker, skal du vælge billedet, højreklikke og vælge </a:t>
            </a:r>
            <a:r>
              <a:rPr lang="da-DK" sz="900" b="1" kern="1200" noProof="1" smtClean="0">
                <a:solidFill>
                  <a:schemeClr val="tx1"/>
                </a:solidFill>
                <a:latin typeface="Arial" charset="0"/>
                <a:ea typeface="+mn-ea"/>
                <a:cs typeface="Arial" panose="020B0604020202020204" pitchFamily="34" charset="0"/>
              </a:rPr>
              <a:t>Placer bagerst</a:t>
            </a:r>
            <a:endParaRPr lang="da-DK" sz="900" b="1" kern="1200" noProof="1">
              <a:solidFill>
                <a:schemeClr val="tx1"/>
              </a:solidFill>
              <a:latin typeface="Arial" charset="0"/>
              <a:ea typeface="+mn-ea"/>
              <a:cs typeface="Arial" panose="020B0604020202020204" pitchFamily="34" charset="0"/>
            </a:endParaRPr>
          </a:p>
        </p:txBody>
      </p:sp>
      <p:sp>
        <p:nvSpPr>
          <p:cNvPr id="15" name="Text Box 48"/>
          <p:cNvSpPr txBox="1">
            <a:spLocks noChangeArrowheads="1"/>
          </p:cNvSpPr>
          <p:nvPr userDrawn="1"/>
        </p:nvSpPr>
        <p:spPr bwMode="auto">
          <a:xfrm>
            <a:off x="9116078" y="5936014"/>
            <a:ext cx="2517848" cy="58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MERE INFORMATION</a:t>
            </a:r>
          </a:p>
          <a:p>
            <a:pPr eaLnBrk="1" hangingPunct="1">
              <a:lnSpc>
                <a:spcPct val="90000"/>
              </a:lnSpc>
              <a:spcAft>
                <a:spcPts val="600"/>
              </a:spcAft>
              <a:defRPr/>
            </a:pPr>
            <a:r>
              <a:rPr lang="da-DK" sz="900" b="1" noProof="1">
                <a:solidFill>
                  <a:schemeClr val="tx1"/>
                </a:solidFill>
                <a:latin typeface="+mn-lt"/>
                <a:cs typeface="Arial" panose="020B0604020202020204" pitchFamily="34" charset="0"/>
              </a:rPr>
              <a:t/>
            </a:r>
            <a:br>
              <a:rPr lang="da-DK" sz="900" b="1" noProof="1">
                <a:solidFill>
                  <a:schemeClr val="tx1"/>
                </a:solidFill>
                <a:latin typeface="+mn-lt"/>
                <a:cs typeface="Arial" panose="020B0604020202020204" pitchFamily="34" charset="0"/>
              </a:rPr>
            </a:br>
            <a:r>
              <a:rPr lang="da-DK" sz="900" b="0" noProof="1">
                <a:solidFill>
                  <a:schemeClr val="tx1"/>
                </a:solidFill>
                <a:latin typeface="+mn-lt"/>
                <a:cs typeface="Arial" panose="020B0604020202020204" pitchFamily="34" charset="0"/>
              </a:rPr>
              <a:t>Se</a:t>
            </a:r>
            <a:r>
              <a:rPr lang="da-DK" sz="900" b="0" baseline="0" noProof="1">
                <a:solidFill>
                  <a:schemeClr val="tx1"/>
                </a:solidFill>
                <a:latin typeface="+mn-lt"/>
                <a:cs typeface="Arial" panose="020B0604020202020204" pitchFamily="34" charset="0"/>
              </a:rPr>
              <a:t> designguiden</a:t>
            </a:r>
            <a:r>
              <a:rPr lang="da-DK" sz="900" b="0" noProof="1">
                <a:solidFill>
                  <a:schemeClr val="tx1"/>
                </a:solidFill>
                <a:latin typeface="+mn-lt"/>
                <a:cs typeface="Arial" panose="020B0604020202020204" pitchFamily="34" charset="0"/>
              </a:rPr>
              <a:t> på</a:t>
            </a:r>
            <a:r>
              <a:rPr lang="da-DK" sz="900" b="0" baseline="0" noProof="1">
                <a:solidFill>
                  <a:schemeClr val="tx1"/>
                </a:solidFill>
                <a:latin typeface="+mn-lt"/>
                <a:cs typeface="Arial" panose="020B0604020202020204" pitchFamily="34" charset="0"/>
              </a:rPr>
              <a:t/>
            </a:r>
            <a:br>
              <a:rPr lang="da-DK" sz="900" b="0" baseline="0" noProof="1">
                <a:solidFill>
                  <a:schemeClr val="tx1"/>
                </a:solidFill>
                <a:latin typeface="+mn-lt"/>
                <a:cs typeface="Arial" panose="020B0604020202020204" pitchFamily="34" charset="0"/>
              </a:rPr>
            </a:br>
            <a:r>
              <a:rPr lang="da-DK" sz="900" b="0" kern="1200" baseline="0" dirty="0" smtClean="0">
                <a:solidFill>
                  <a:schemeClr val="tx1"/>
                </a:solidFill>
                <a:effectLst/>
                <a:latin typeface="Arial" charset="0"/>
                <a:ea typeface="Calibri" panose="020F0502020204030204" pitchFamily="34" charset="0"/>
                <a:cs typeface="Times New Roman" panose="02020603050405020304" pitchFamily="18" charset="0"/>
                <a:hlinkClick r:id="rId2"/>
              </a:rPr>
              <a:t>www.design.aau.dk/skabeloner/powerpoint</a:t>
            </a:r>
            <a:endParaRPr lang="da-DK" sz="900" b="0" noProof="1">
              <a:solidFill>
                <a:schemeClr val="accent4"/>
              </a:solidFill>
              <a:latin typeface="+mj-lt"/>
              <a:cs typeface="Arial" panose="020B0604020202020204" pitchFamily="34" charset="0"/>
            </a:endParaRPr>
          </a:p>
        </p:txBody>
      </p:sp>
      <p:sp>
        <p:nvSpPr>
          <p:cNvPr id="16" name="Text Box 48"/>
          <p:cNvSpPr txBox="1">
            <a:spLocks noChangeArrowheads="1"/>
          </p:cNvSpPr>
          <p:nvPr userDrawn="1"/>
        </p:nvSpPr>
        <p:spPr bwMode="auto">
          <a:xfrm>
            <a:off x="3428374" y="1959811"/>
            <a:ext cx="2327618" cy="344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330" rtl="0" eaLnBrk="1" fontAlgn="auto" latinLnBrk="0" hangingPunct="1">
              <a:lnSpc>
                <a:spcPct val="100000"/>
              </a:lnSpc>
              <a:spcBef>
                <a:spcPts val="0"/>
              </a:spcBef>
              <a:spcAft>
                <a:spcPts val="600"/>
              </a:spcAft>
              <a:buClrTx/>
              <a:buSzTx/>
              <a:buFontTx/>
              <a:buNone/>
              <a:tabLst/>
              <a:defRPr/>
            </a:pPr>
            <a:r>
              <a:rPr lang="da-DK" sz="1000" b="1" kern="1200" spc="300" noProof="1" smtClean="0">
                <a:solidFill>
                  <a:schemeClr val="tx1"/>
                </a:solidFill>
                <a:latin typeface="+mn-lt"/>
                <a:ea typeface="+mn-ea"/>
                <a:cs typeface="Arial" panose="020B0604020202020204" pitchFamily="34" charset="0"/>
              </a:rPr>
              <a:t>LAV NYT DIAS/SLIDE </a:t>
            </a:r>
            <a:r>
              <a:rPr lang="da-DK" sz="900" b="0" kern="1200" spc="0" noProof="1" smtClean="0">
                <a:solidFill>
                  <a:schemeClr val="tx1"/>
                </a:solidFill>
                <a:latin typeface="Arial" charset="0"/>
                <a:ea typeface="+mn-ea"/>
                <a:cs typeface="Arial" panose="020B0604020202020204" pitchFamily="34" charset="0"/>
              </a:rPr>
              <a:t>(HHV. 2010- + 2013- OG 2016-VERSION)</a:t>
            </a:r>
          </a:p>
          <a:p>
            <a:pPr marL="0" marR="0" lvl="0" indent="0" algn="l" defTabSz="914330" rtl="0" eaLnBrk="1" fontAlgn="auto" latinLnBrk="0" hangingPunct="1">
              <a:lnSpc>
                <a:spcPct val="100000"/>
              </a:lnSpc>
              <a:spcBef>
                <a:spcPts val="0"/>
              </a:spcBef>
              <a:spcAft>
                <a:spcPts val="600"/>
              </a:spcAft>
              <a:buClrTx/>
              <a:buSzTx/>
              <a:buFontTx/>
              <a:buNone/>
              <a:tabLst/>
              <a:defRPr/>
            </a:pPr>
            <a:r>
              <a:rPr lang="da-DK" sz="900" b="0" kern="1200" spc="0" noProof="1" smtClean="0">
                <a:solidFill>
                  <a:schemeClr val="tx1"/>
                </a:solidFill>
                <a:latin typeface="Arial" charset="0"/>
                <a:ea typeface="+mn-ea"/>
                <a:cs typeface="Arial" panose="020B0604020202020204" pitchFamily="34" charset="0"/>
              </a:rPr>
              <a:t> </a:t>
            </a:r>
            <a:r>
              <a:rPr lang="da-DK" sz="800" b="1" kern="1200" noProof="1" smtClean="0">
                <a:solidFill>
                  <a:schemeClr val="tx1"/>
                </a:solidFill>
                <a:latin typeface="Arial" charset="0"/>
                <a:ea typeface="+mn-ea"/>
                <a:cs typeface="Arial" panose="020B0604020202020204" pitchFamily="34" charset="0"/>
              </a:rPr>
              <a:t/>
            </a:r>
            <a:br>
              <a:rPr lang="da-DK" sz="800" b="1" kern="1200" noProof="1" smtClean="0">
                <a:solidFill>
                  <a:schemeClr val="tx1"/>
                </a:solidFill>
                <a:latin typeface="Arial" charset="0"/>
                <a:ea typeface="+mn-ea"/>
                <a:cs typeface="Arial" panose="020B0604020202020204" pitchFamily="34" charset="0"/>
              </a:rPr>
            </a:br>
            <a:r>
              <a:rPr lang="da-DK" altLang="da-DK" sz="900" b="1" kern="1200" noProof="1" smtClean="0">
                <a:solidFill>
                  <a:schemeClr val="tx1"/>
                </a:solidFill>
                <a:latin typeface="Arial" charset="0"/>
                <a:ea typeface="+mn-ea"/>
                <a:cs typeface="Arial" panose="020B0604020202020204" pitchFamily="34" charset="0"/>
              </a:rPr>
              <a:t>1. </a:t>
            </a:r>
            <a:r>
              <a:rPr lang="da-DK" altLang="da-DK" sz="900" kern="1200" noProof="1" smtClean="0">
                <a:solidFill>
                  <a:schemeClr val="tx1"/>
                </a:solidFill>
                <a:latin typeface="Arial" charset="0"/>
                <a:ea typeface="+mn-ea"/>
                <a:cs typeface="Arial" panose="020B0604020202020204" pitchFamily="34" charset="0"/>
              </a:rPr>
              <a:t>Klik på </a:t>
            </a:r>
            <a:r>
              <a:rPr lang="da-DK" altLang="da-DK" sz="900" b="1" kern="1200" noProof="1" smtClean="0">
                <a:solidFill>
                  <a:schemeClr val="tx1"/>
                </a:solidFill>
                <a:latin typeface="Arial" charset="0"/>
                <a:ea typeface="+mn-ea"/>
                <a:cs typeface="Arial" panose="020B0604020202020204" pitchFamily="34" charset="0"/>
              </a:rPr>
              <a:t>Startside/Hjem</a:t>
            </a:r>
          </a:p>
          <a:p>
            <a:pPr eaLnBrk="1" hangingPunct="1">
              <a:lnSpc>
                <a:spcPct val="100000"/>
              </a:lnSpc>
              <a:spcAft>
                <a:spcPts val="600"/>
              </a:spcAft>
              <a:defRPr/>
            </a:pPr>
            <a:r>
              <a:rPr lang="da-DK" altLang="da-DK" sz="900" b="1" noProof="1" smtClean="0">
                <a:solidFill>
                  <a:schemeClr val="tx1"/>
                </a:solidFill>
                <a:latin typeface="+mn-lt"/>
                <a:cs typeface="Arial" panose="020B0604020202020204" pitchFamily="34" charset="0"/>
              </a:rPr>
              <a:t>2</a:t>
            </a:r>
            <a:r>
              <a:rPr lang="da-DK" altLang="da-DK" sz="900" b="1" noProof="1">
                <a:solidFill>
                  <a:schemeClr val="tx1"/>
                </a:solidFill>
                <a:latin typeface="+mn-lt"/>
                <a:cs typeface="Arial" panose="020B0604020202020204" pitchFamily="34" charset="0"/>
              </a:rPr>
              <a:t>.</a:t>
            </a:r>
            <a:r>
              <a:rPr lang="da-DK" altLang="da-DK" sz="900" b="1" baseline="0" noProof="1">
                <a:solidFill>
                  <a:schemeClr val="tx1"/>
                </a:solidFill>
                <a:latin typeface="+mn-lt"/>
                <a:cs typeface="Arial" panose="020B0604020202020204" pitchFamily="34" charset="0"/>
              </a:rPr>
              <a:t> </a:t>
            </a:r>
            <a:r>
              <a:rPr lang="da-DK" altLang="da-DK" sz="900" baseline="0" noProof="1">
                <a:solidFill>
                  <a:schemeClr val="tx1"/>
                </a:solidFill>
                <a:latin typeface="+mn-lt"/>
                <a:cs typeface="Arial" panose="020B0604020202020204" pitchFamily="34" charset="0"/>
              </a:rPr>
              <a:t>Under knappen </a:t>
            </a:r>
            <a:r>
              <a:rPr lang="da-DK" altLang="da-DK" sz="900" b="1" baseline="0" noProof="1">
                <a:solidFill>
                  <a:schemeClr val="tx1"/>
                </a:solidFill>
                <a:latin typeface="+mn-lt"/>
                <a:cs typeface="Arial" panose="020B0604020202020204" pitchFamily="34" charset="0"/>
              </a:rPr>
              <a:t>Nyt dias/Nyt slide</a:t>
            </a:r>
            <a:r>
              <a:rPr lang="da-DK" altLang="da-DK" sz="900" baseline="0" noProof="1">
                <a:solidFill>
                  <a:schemeClr val="tx1"/>
                </a:solidFill>
                <a:latin typeface="+mn-lt"/>
                <a:cs typeface="Arial" panose="020B0604020202020204" pitchFamily="34" charset="0"/>
              </a:rPr>
              <a:t>. Klik på øverste del af knappen for at oprette i et dias/slide magen til det markerede. Klik på nederste del for at se et udvalg af mulige </a:t>
            </a:r>
            <a:r>
              <a:rPr lang="da-DK" altLang="da-DK" sz="900" baseline="0" noProof="1" smtClean="0">
                <a:solidFill>
                  <a:schemeClr val="tx1"/>
                </a:solidFill>
                <a:latin typeface="+mn-lt"/>
                <a:cs typeface="Arial" panose="020B0604020202020204" pitchFamily="34" charset="0"/>
              </a:rPr>
              <a:t>layoutvalg med AAU-design. </a:t>
            </a:r>
          </a:p>
          <a:p>
            <a:pPr eaLnBrk="1" hangingPunct="1">
              <a:spcAft>
                <a:spcPts val="600"/>
              </a:spcAft>
              <a:defRPr/>
            </a:pPr>
            <a:endParaRPr lang="da-DK" altLang="da-DK" sz="900" baseline="0" noProof="1" smtClean="0">
              <a:solidFill>
                <a:schemeClr val="tx1"/>
              </a:solidFill>
              <a:latin typeface="+mn-lt"/>
              <a:cs typeface="Arial" panose="020B0604020202020204" pitchFamily="34" charset="0"/>
            </a:endParaRPr>
          </a:p>
          <a:p>
            <a:pPr eaLnBrk="1" hangingPunct="1">
              <a:lnSpc>
                <a:spcPct val="90000"/>
              </a:lnSpc>
              <a:spcAft>
                <a:spcPts val="0"/>
              </a:spcAft>
              <a:defRPr/>
            </a:pPr>
            <a:r>
              <a:rPr lang="da-DK" sz="1000" b="1" kern="1200" spc="300" noProof="1" smtClean="0">
                <a:solidFill>
                  <a:schemeClr val="tx1"/>
                </a:solidFill>
                <a:latin typeface="Arial" charset="0"/>
                <a:ea typeface="+mn-ea"/>
                <a:cs typeface="Arial" panose="020B0604020202020204" pitchFamily="34" charset="0"/>
              </a:rPr>
              <a:t>GITTER- OG HJÆLPELINJER</a:t>
            </a:r>
          </a:p>
          <a:p>
            <a:pPr eaLnBrk="1" hangingPunct="1">
              <a:lnSpc>
                <a:spcPct val="90000"/>
              </a:lnSpc>
              <a:spcAft>
                <a:spcPts val="0"/>
              </a:spcAft>
              <a:defRPr/>
            </a:pPr>
            <a:endParaRPr lang="da-DK" sz="1000" b="1" kern="1200" spc="300" noProof="1" smtClean="0">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For at få et ensartet udtryk i vores præsentationer er der</a:t>
            </a:r>
            <a:r>
              <a:rPr lang="da-DK" sz="900" b="0" kern="1200" baseline="0" noProof="1" smtClean="0">
                <a:solidFill>
                  <a:schemeClr val="tx1"/>
                </a:solidFill>
                <a:latin typeface="Arial" charset="0"/>
                <a:ea typeface="+mn-ea"/>
                <a:cs typeface="Arial" panose="020B0604020202020204" pitchFamily="34" charset="0"/>
              </a:rPr>
              <a:t> guidelines i form af </a:t>
            </a:r>
            <a:r>
              <a:rPr lang="da-DK" sz="900" b="1" kern="1200" baseline="0" noProof="1" smtClean="0">
                <a:solidFill>
                  <a:schemeClr val="tx1"/>
                </a:solidFill>
                <a:latin typeface="Arial" charset="0"/>
                <a:ea typeface="+mn-ea"/>
                <a:cs typeface="Arial" panose="020B0604020202020204" pitchFamily="34" charset="0"/>
              </a:rPr>
              <a:t>Hjælpelinjer. </a:t>
            </a:r>
            <a:r>
              <a:rPr lang="da-DK" sz="900" b="0" kern="1200" baseline="0" noProof="1" smtClean="0">
                <a:solidFill>
                  <a:schemeClr val="tx1"/>
                </a:solidFill>
                <a:latin typeface="Arial" charset="0"/>
                <a:ea typeface="+mn-ea"/>
                <a:cs typeface="Arial" panose="020B0604020202020204" pitchFamily="34" charset="0"/>
              </a:rPr>
              <a:t>For at se disse: </a:t>
            </a:r>
            <a:endParaRPr lang="da-DK" sz="900" b="0" kern="1200" noProof="1" smtClean="0">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1. </a:t>
            </a:r>
            <a:r>
              <a:rPr lang="da-DK" sz="900" b="0" kern="1200" noProof="1" smtClean="0">
                <a:solidFill>
                  <a:schemeClr val="tx1"/>
                </a:solidFill>
                <a:latin typeface="Arial" charset="0"/>
                <a:ea typeface="+mn-ea"/>
                <a:cs typeface="Arial" panose="020B0604020202020204" pitchFamily="34" charset="0"/>
              </a:rPr>
              <a:t>Klik på </a:t>
            </a:r>
            <a:r>
              <a:rPr lang="da-DK" sz="900" b="1" kern="1200" noProof="1" smtClean="0">
                <a:solidFill>
                  <a:schemeClr val="tx1"/>
                </a:solidFill>
                <a:latin typeface="Arial" charset="0"/>
                <a:ea typeface="+mn-ea"/>
                <a:cs typeface="Arial" panose="020B0604020202020204" pitchFamily="34" charset="0"/>
              </a:rPr>
              <a:t>Vis</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2. </a:t>
            </a:r>
            <a:r>
              <a:rPr lang="da-DK" sz="900" b="0" kern="1200" noProof="1" smtClean="0">
                <a:solidFill>
                  <a:schemeClr val="tx1"/>
                </a:solidFill>
                <a:latin typeface="Arial" charset="0"/>
                <a:ea typeface="+mn-ea"/>
                <a:cs typeface="Arial" panose="020B0604020202020204" pitchFamily="34" charset="0"/>
              </a:rPr>
              <a:t>Vælg </a:t>
            </a:r>
            <a:r>
              <a:rPr lang="da-DK" sz="900" b="1" kern="1200" noProof="1" smtClean="0">
                <a:solidFill>
                  <a:schemeClr val="tx1"/>
                </a:solidFill>
                <a:latin typeface="Arial" charset="0"/>
                <a:ea typeface="+mn-ea"/>
                <a:cs typeface="Arial" panose="020B0604020202020204" pitchFamily="34" charset="0"/>
              </a:rPr>
              <a:t>Gitterlinjer</a:t>
            </a:r>
            <a:r>
              <a:rPr lang="da-DK" sz="900" b="0" kern="1200" noProof="1" smtClean="0">
                <a:solidFill>
                  <a:schemeClr val="tx1"/>
                </a:solidFill>
                <a:latin typeface="Arial" charset="0"/>
                <a:ea typeface="+mn-ea"/>
                <a:cs typeface="Arial" panose="020B0604020202020204" pitchFamily="34" charset="0"/>
              </a:rPr>
              <a:t> og/eller </a:t>
            </a:r>
            <a:r>
              <a:rPr lang="da-DK" sz="900" b="1" kern="1200" noProof="1" smtClean="0">
                <a:solidFill>
                  <a:schemeClr val="tx1"/>
                </a:solidFill>
                <a:latin typeface="Arial" charset="0"/>
                <a:ea typeface="+mn-ea"/>
                <a:cs typeface="Arial" panose="020B0604020202020204" pitchFamily="34" charset="0"/>
              </a:rPr>
              <a:t>Hjælpelinjer</a:t>
            </a:r>
          </a:p>
          <a:p>
            <a:pPr eaLnBrk="1" hangingPunct="1">
              <a:lnSpc>
                <a:spcPct val="90000"/>
              </a:lnSpc>
              <a:spcAft>
                <a:spcPts val="600"/>
              </a:spcAft>
              <a:defRPr/>
            </a:pPr>
            <a:r>
              <a:rPr lang="da-DK" sz="900" b="1" kern="1200" noProof="1" smtClean="0">
                <a:solidFill>
                  <a:srgbClr val="DF6752"/>
                </a:solidFill>
                <a:latin typeface="Arial" charset="0"/>
                <a:ea typeface="+mn-ea"/>
                <a:cs typeface="Arial" panose="020B0604020202020204" pitchFamily="34" charset="0"/>
              </a:rPr>
              <a:t>Tip: </a:t>
            </a:r>
            <a:r>
              <a:rPr lang="da-DK" sz="900" b="0" kern="1200" noProof="1" smtClean="0">
                <a:solidFill>
                  <a:srgbClr val="DF6752"/>
                </a:solidFill>
                <a:latin typeface="Arial" charset="0"/>
                <a:ea typeface="+mn-ea"/>
                <a:cs typeface="Arial" panose="020B0604020202020204" pitchFamily="34" charset="0"/>
              </a:rPr>
              <a:t>Tryk </a:t>
            </a:r>
            <a:r>
              <a:rPr lang="da-DK" sz="900" b="1" kern="1200" noProof="1" smtClean="0">
                <a:solidFill>
                  <a:srgbClr val="DF6752"/>
                </a:solidFill>
                <a:latin typeface="Arial" charset="0"/>
                <a:ea typeface="+mn-ea"/>
                <a:cs typeface="Arial" panose="020B0604020202020204" pitchFamily="34" charset="0"/>
              </a:rPr>
              <a:t>Alt + F9</a:t>
            </a:r>
            <a:r>
              <a:rPr lang="da-DK" sz="900" b="0" kern="1200" noProof="1" smtClean="0">
                <a:solidFill>
                  <a:srgbClr val="DF6752"/>
                </a:solidFill>
                <a:latin typeface="Arial" charset="0"/>
                <a:ea typeface="+mn-ea"/>
                <a:cs typeface="Arial" panose="020B0604020202020204" pitchFamily="34" charset="0"/>
              </a:rPr>
              <a:t> for hurtig visning af hjælpelinjer</a:t>
            </a:r>
          </a:p>
          <a:p>
            <a:pPr eaLnBrk="1" hangingPunct="1">
              <a:spcAft>
                <a:spcPts val="600"/>
              </a:spcAft>
              <a:defRPr/>
            </a:pPr>
            <a:endParaRPr lang="da-DK" altLang="da-DK" sz="900" noProof="1">
              <a:solidFill>
                <a:schemeClr val="tx1"/>
              </a:solidFill>
              <a:latin typeface="+mn-lt"/>
              <a:cs typeface="Arial" panose="020B0604020202020204" pitchFamily="34" charset="0"/>
            </a:endParaRPr>
          </a:p>
        </p:txBody>
      </p:sp>
      <p:pic>
        <p:nvPicPr>
          <p:cNvPr id="18" name="Billede 25"/>
          <p:cNvPicPr>
            <a:picLocks noChangeAspect="1"/>
          </p:cNvPicPr>
          <p:nvPr userDrawn="1"/>
        </p:nvPicPr>
        <p:blipFill>
          <a:blip r:embed="rId3"/>
          <a:stretch>
            <a:fillRect/>
          </a:stretch>
        </p:blipFill>
        <p:spPr>
          <a:xfrm>
            <a:off x="11273427" y="2241762"/>
            <a:ext cx="368254" cy="393946"/>
          </a:xfrm>
          <a:prstGeom prst="rect">
            <a:avLst/>
          </a:prstGeom>
        </p:spPr>
      </p:pic>
      <p:pic>
        <p:nvPicPr>
          <p:cNvPr id="19" name="Billede 36"/>
          <p:cNvPicPr>
            <a:picLocks noChangeAspect="1"/>
          </p:cNvPicPr>
          <p:nvPr userDrawn="1"/>
        </p:nvPicPr>
        <p:blipFill>
          <a:blip r:embed="rId4"/>
          <a:stretch>
            <a:fillRect/>
          </a:stretch>
        </p:blipFill>
        <p:spPr>
          <a:xfrm>
            <a:off x="11265672" y="3658525"/>
            <a:ext cx="416717" cy="397335"/>
          </a:xfrm>
          <a:prstGeom prst="rect">
            <a:avLst/>
          </a:prstGeom>
        </p:spPr>
      </p:pic>
      <p:pic>
        <p:nvPicPr>
          <p:cNvPr id="21" name="Billede 39"/>
          <p:cNvPicPr>
            <a:picLocks noChangeAspect="1"/>
          </p:cNvPicPr>
          <p:nvPr userDrawn="1"/>
        </p:nvPicPr>
        <p:blipFill rotWithShape="1">
          <a:blip r:embed="rId5"/>
          <a:srcRect l="2931" r="60888"/>
          <a:stretch/>
        </p:blipFill>
        <p:spPr>
          <a:xfrm>
            <a:off x="5729521" y="2621888"/>
            <a:ext cx="319516" cy="568784"/>
          </a:xfrm>
          <a:prstGeom prst="rect">
            <a:avLst/>
          </a:prstGeom>
        </p:spPr>
      </p:pic>
      <p:sp>
        <p:nvSpPr>
          <p:cNvPr id="22" name="Rektangel 21"/>
          <p:cNvSpPr/>
          <p:nvPr userDrawn="1"/>
        </p:nvSpPr>
        <p:spPr>
          <a:xfrm>
            <a:off x="509551" y="510317"/>
            <a:ext cx="6096000" cy="1200329"/>
          </a:xfrm>
          <a:prstGeom prst="rect">
            <a:avLst/>
          </a:prstGeom>
        </p:spPr>
        <p:txBody>
          <a:bodyPr>
            <a:spAutoFit/>
          </a:bodyPr>
          <a:lstStyle/>
          <a:p>
            <a:r>
              <a:rPr lang="en-US" sz="3600" b="1" spc="300" dirty="0" smtClean="0"/>
              <a:t>BRUGERGUIDE</a:t>
            </a:r>
            <a:br>
              <a:rPr lang="en-US" sz="3600" b="1" spc="300" dirty="0" smtClean="0"/>
            </a:br>
            <a:endParaRPr lang="da-DK" sz="3600" b="1" spc="300" dirty="0"/>
          </a:p>
        </p:txBody>
      </p:sp>
    </p:spTree>
    <p:extLst>
      <p:ext uri="{BB962C8B-B14F-4D97-AF65-F5344CB8AC3E}">
        <p14:creationId xmlns:p14="http://schemas.microsoft.com/office/powerpoint/2010/main" val="69674609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smtClean="0"/>
              <a:t>AALBORG UNIVERSITET</a:t>
            </a:r>
            <a:br>
              <a:rPr lang="en-US" smtClean="0"/>
            </a:br>
            <a:r>
              <a:rPr lang="en-US" smtClean="0"/>
              <a:t>OVERSKRIFT</a:t>
            </a:r>
            <a:endParaRPr lang="en-US" dirty="0"/>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smtClean="0"/>
              <a:t>AF </a:t>
            </a:r>
            <a:r>
              <a:rPr lang="da-DK" dirty="0" smtClean="0"/>
              <a:t>NAVN NAVNESEN</a:t>
            </a:r>
            <a:endParaRPr lang="da-DK"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20677758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smtClean="0"/>
              <a:t>PAUSE</a:t>
            </a:r>
            <a:br>
              <a:rPr lang="en-US" smtClean="0"/>
            </a:br>
            <a:r>
              <a:rPr lang="en-US" smtClean="0"/>
              <a:t>OVERSKRIFT</a:t>
            </a:r>
            <a:endParaRPr lang="en-US"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86239284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3" name="Title 4"/>
          <p:cNvSpPr>
            <a:spLocks noGrp="1"/>
          </p:cNvSpPr>
          <p:nvPr>
            <p:ph type="title" hasCustomPrompt="1"/>
          </p:nvPr>
        </p:nvSpPr>
        <p:spPr>
          <a:xfrm>
            <a:off x="587374" y="370290"/>
            <a:ext cx="5149879" cy="1474385"/>
          </a:xfrm>
        </p:spPr>
        <p:txBody>
          <a:bodyPr/>
          <a:lstStyle>
            <a:lvl1pPr>
              <a:defRPr sz="3600" baseline="0"/>
            </a:lvl1pPr>
          </a:lstStyle>
          <a:p>
            <a:r>
              <a:rPr lang="en-US" smtClean="0"/>
              <a:t>KLIK HER FOR AT ÆNDRE TITEL</a:t>
            </a:r>
            <a:endParaRPr lang="en-US" dirty="0"/>
          </a:p>
        </p:txBody>
      </p:sp>
      <p:sp>
        <p:nvSpPr>
          <p:cNvPr id="5" name="Pladsholder til tekst 10"/>
          <p:cNvSpPr>
            <a:spLocks noGrp="1"/>
          </p:cNvSpPr>
          <p:nvPr>
            <p:ph type="body" sz="quarter" idx="12" hasCustomPrompt="1"/>
          </p:nvPr>
        </p:nvSpPr>
        <p:spPr>
          <a:xfrm>
            <a:off x="587375" y="2065337"/>
            <a:ext cx="10620094" cy="3704284"/>
          </a:xfrm>
        </p:spPr>
        <p:txBody>
          <a:bodyPr/>
          <a:lstStyle>
            <a:lvl1pPr marL="285750" indent="-285750">
              <a:buFontTx/>
              <a:buBlip>
                <a:blip r:embed="rId2"/>
              </a:buBlip>
              <a:defRPr/>
            </a:lvl1pPr>
          </a:lstStyle>
          <a:p>
            <a:pPr lvl="0"/>
            <a:r>
              <a:rPr lang="da-DK" smtClean="0"/>
              <a:t>Indsæt bullets</a:t>
            </a:r>
            <a:endParaRPr lang="da-DK" dirty="0" smtClean="0"/>
          </a:p>
        </p:txBody>
      </p:sp>
    </p:spTree>
    <p:extLst>
      <p:ext uri="{BB962C8B-B14F-4D97-AF65-F5344CB8AC3E}">
        <p14:creationId xmlns:p14="http://schemas.microsoft.com/office/powerpoint/2010/main" val="3489633602"/>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6" name="Title 4"/>
          <p:cNvSpPr>
            <a:spLocks noGrp="1"/>
          </p:cNvSpPr>
          <p:nvPr>
            <p:ph type="title" hasCustomPrompt="1"/>
          </p:nvPr>
        </p:nvSpPr>
        <p:spPr>
          <a:xfrm>
            <a:off x="587375" y="370764"/>
            <a:ext cx="4516438" cy="1473911"/>
          </a:xfrm>
        </p:spPr>
        <p:txBody>
          <a:bodyPr/>
          <a:lstStyle>
            <a:lvl1pPr>
              <a:defRPr sz="3600"/>
            </a:lvl1pPr>
          </a:lstStyle>
          <a:p>
            <a:r>
              <a:rPr lang="en-US" smtClean="0"/>
              <a:t>KLIK HER FOR AT ÆNDRE TITEL</a:t>
            </a:r>
            <a:endParaRPr lang="en-US" dirty="0"/>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29" name="Pladsholder til tekst 10"/>
          <p:cNvSpPr>
            <a:spLocks noGrp="1"/>
          </p:cNvSpPr>
          <p:nvPr>
            <p:ph type="body" sz="quarter" idx="12" hasCustomPrompt="1"/>
          </p:nvPr>
        </p:nvSpPr>
        <p:spPr>
          <a:xfrm>
            <a:off x="587375" y="2065337"/>
            <a:ext cx="4516438" cy="3243263"/>
          </a:xfrm>
        </p:spPr>
        <p:txBody>
          <a:bodyPr/>
          <a:lstStyle>
            <a:lvl1pPr marL="285750" indent="-285750">
              <a:buFontTx/>
              <a:buBlip>
                <a:blip r:embed="rId3"/>
              </a:buBlip>
              <a:defRPr/>
            </a:lvl1pPr>
          </a:lstStyle>
          <a:p>
            <a:pPr lvl="0"/>
            <a:r>
              <a:rPr lang="da-DK" smtClean="0"/>
              <a:t>Indsæt </a:t>
            </a:r>
            <a:r>
              <a:rPr lang="da-DK" dirty="0" err="1" smtClean="0"/>
              <a:t>bullets</a:t>
            </a:r>
            <a:endParaRPr lang="da-DK" dirty="0" smtClean="0"/>
          </a:p>
        </p:txBody>
      </p:sp>
    </p:spTree>
    <p:extLst>
      <p:ext uri="{BB962C8B-B14F-4D97-AF65-F5344CB8AC3E}">
        <p14:creationId xmlns:p14="http://schemas.microsoft.com/office/powerpoint/2010/main" val="77433863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a:lstStyle>
            <a:lvl1pPr>
              <a:defRPr sz="3600"/>
            </a:lvl1pPr>
          </a:lstStyle>
          <a:p>
            <a:r>
              <a:rPr lang="en-US" smtClean="0"/>
              <a:t>KLIK HER FOR AT ÆNDRE TITEL</a:t>
            </a:r>
            <a:endParaRPr lang="en-US" dirty="0"/>
          </a:p>
        </p:txBody>
      </p:sp>
      <p:sp>
        <p:nvSpPr>
          <p:cNvPr id="11" name="Pladsholder til diagram 10"/>
          <p:cNvSpPr>
            <a:spLocks noGrp="1"/>
          </p:cNvSpPr>
          <p:nvPr>
            <p:ph type="chart" sz="quarter" idx="12"/>
          </p:nvPr>
        </p:nvSpPr>
        <p:spPr>
          <a:xfrm>
            <a:off x="6096000" y="2262579"/>
            <a:ext cx="5524500" cy="3572737"/>
          </a:xfrm>
        </p:spPr>
        <p:txBody>
          <a:bodyPr/>
          <a:lstStyle/>
          <a:p>
            <a:r>
              <a:rPr lang="da-DK" smtClean="0"/>
              <a:t>Klik på ikonet for at tilføje et diagram</a:t>
            </a:r>
            <a:endParaRPr lang="da-DK"/>
          </a:p>
        </p:txBody>
      </p:sp>
      <p:sp>
        <p:nvSpPr>
          <p:cNvPr id="13" name="Pladsholder til tekst 12"/>
          <p:cNvSpPr>
            <a:spLocks noGrp="1"/>
          </p:cNvSpPr>
          <p:nvPr>
            <p:ph type="body" sz="quarter" idx="13" hasCustomPrompt="1"/>
          </p:nvPr>
        </p:nvSpPr>
        <p:spPr>
          <a:xfrm>
            <a:off x="587375" y="2262579"/>
            <a:ext cx="4886992" cy="3572737"/>
          </a:xfrm>
        </p:spPr>
        <p:txBody>
          <a:bodyPr>
            <a:normAutofit/>
          </a:bodyPr>
          <a:lstStyle>
            <a:lvl2pPr marL="285750" indent="-285750">
              <a:buFontTx/>
              <a:buBlip>
                <a:blip r:embed="rId2"/>
              </a:buBlip>
              <a:defRPr sz="1600" baseline="0"/>
            </a:lvl2pPr>
          </a:lstStyle>
          <a:p>
            <a:pPr lvl="1"/>
            <a:r>
              <a:rPr lang="da-DK" smtClean="0"/>
              <a:t>Indsæt bullets</a:t>
            </a:r>
            <a:endParaRPr lang="da-DK" dirty="0" smtClean="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Tree>
    <p:extLst>
      <p:ext uri="{BB962C8B-B14F-4D97-AF65-F5344CB8AC3E}">
        <p14:creationId xmlns:p14="http://schemas.microsoft.com/office/powerpoint/2010/main" val="269200075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a:lstStyle>
            <a:lvl1pPr>
              <a:defRPr sz="3600"/>
            </a:lvl1pPr>
          </a:lstStyle>
          <a:p>
            <a:r>
              <a:rPr lang="en-US" smtClean="0"/>
              <a:t>KLIK HER FOR AT ÆNDRE TITEL</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Indsæt 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2600252536"/>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6" name="Title 4"/>
          <p:cNvSpPr>
            <a:spLocks noGrp="1"/>
          </p:cNvSpPr>
          <p:nvPr>
            <p:ph type="title" hasCustomPrompt="1"/>
          </p:nvPr>
        </p:nvSpPr>
        <p:spPr>
          <a:xfrm>
            <a:off x="8031878" y="957753"/>
            <a:ext cx="3879477" cy="1987748"/>
          </a:xfrm>
        </p:spPr>
        <p:txBody>
          <a:bodyPr/>
          <a:lstStyle>
            <a:lvl1pPr>
              <a:defRPr sz="3600"/>
            </a:lvl1pPr>
          </a:lstStyle>
          <a:p>
            <a:r>
              <a:rPr lang="en-US" smtClean="0"/>
              <a:t>KLIK HER FOR AT ÆNDRE TITEL</a:t>
            </a:r>
            <a:endParaRPr lang="en-US" dirty="0"/>
          </a:p>
        </p:txBody>
      </p:sp>
      <p:sp>
        <p:nvSpPr>
          <p:cNvPr id="7" name="Pladsholder til tekst 3"/>
          <p:cNvSpPr>
            <a:spLocks noGrp="1"/>
          </p:cNvSpPr>
          <p:nvPr>
            <p:ph type="body" sz="quarter" idx="12" hasCustomPrompt="1"/>
          </p:nvPr>
        </p:nvSpPr>
        <p:spPr>
          <a:xfrm>
            <a:off x="8031879" y="3199593"/>
            <a:ext cx="3588621" cy="2982722"/>
          </a:xfrm>
        </p:spPr>
        <p:txBody>
          <a:bodyPr/>
          <a:lstStyle>
            <a:lvl1pPr marL="285750" indent="-285750">
              <a:lnSpc>
                <a:spcPct val="100000"/>
              </a:lnSpc>
              <a:spcBef>
                <a:spcPts val="600"/>
              </a:spcBef>
              <a:buFontTx/>
              <a:buBlip>
                <a:blip r:embed="rId2"/>
              </a:buBlip>
              <a:defRPr sz="1600" baseline="0"/>
            </a:lvl1pPr>
          </a:lstStyle>
          <a:p>
            <a:pPr lvl="0"/>
            <a:r>
              <a:rPr lang="da-DK" smtClean="0"/>
              <a:t>Indsæt bullets</a:t>
            </a:r>
            <a:endParaRPr lang="da-DK" dirty="0" smtClean="0"/>
          </a:p>
          <a:p>
            <a:pPr lvl="0"/>
            <a:endParaRPr lang="da-DK" dirty="0" smtClean="0"/>
          </a:p>
          <a:p>
            <a:pPr lvl="0"/>
            <a:endParaRPr lang="da-DK" dirty="0" smtClean="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4123615465"/>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10" name="Title 4"/>
          <p:cNvSpPr>
            <a:spLocks noGrp="1"/>
          </p:cNvSpPr>
          <p:nvPr>
            <p:ph type="title" hasCustomPrompt="1"/>
          </p:nvPr>
        </p:nvSpPr>
        <p:spPr>
          <a:xfrm>
            <a:off x="587374" y="357948"/>
            <a:ext cx="4542975" cy="1486727"/>
          </a:xfrm>
        </p:spPr>
        <p:txBody>
          <a:bodyPr/>
          <a:lstStyle>
            <a:lvl1pPr>
              <a:defRPr sz="3600"/>
            </a:lvl1pPr>
          </a:lstStyle>
          <a:p>
            <a:r>
              <a:rPr lang="en-US" smtClean="0"/>
              <a:t>KLIK HER FOR AT ÆNDRE TITEL</a:t>
            </a:r>
            <a:endParaRPr lang="en-US" dirty="0"/>
          </a:p>
        </p:txBody>
      </p:sp>
      <p:sp>
        <p:nvSpPr>
          <p:cNvPr id="7" name="Pladsholder til tekst 3"/>
          <p:cNvSpPr>
            <a:spLocks noGrp="1"/>
          </p:cNvSpPr>
          <p:nvPr>
            <p:ph type="body" sz="quarter" idx="15" hasCustomPrompt="1"/>
          </p:nvPr>
        </p:nvSpPr>
        <p:spPr>
          <a:xfrm>
            <a:off x="587375" y="2127154"/>
            <a:ext cx="4542974" cy="3575409"/>
          </a:xfrm>
        </p:spPr>
        <p:txBody>
          <a:bodyPr/>
          <a:lstStyle>
            <a:lvl1pPr marL="285750" indent="-285750">
              <a:lnSpc>
                <a:spcPct val="100000"/>
              </a:lnSpc>
              <a:spcBef>
                <a:spcPts val="600"/>
              </a:spcBef>
              <a:buFontTx/>
              <a:buBlip>
                <a:blip r:embed="rId2"/>
              </a:buBlip>
              <a:defRPr sz="1600" baseline="0"/>
            </a:lvl1pPr>
          </a:lstStyle>
          <a:p>
            <a:pPr lvl="0"/>
            <a:r>
              <a:rPr lang="da-DK" smtClean="0"/>
              <a:t>Indsæt </a:t>
            </a:r>
            <a:r>
              <a:rPr lang="da-DK" dirty="0" err="1" smtClean="0"/>
              <a:t>bullets</a:t>
            </a:r>
            <a:endParaRPr lang="da-DK" dirty="0" smtClean="0"/>
          </a:p>
          <a:p>
            <a:pPr lvl="0"/>
            <a:endParaRPr lang="da-DK" dirty="0" smtClean="0"/>
          </a:p>
          <a:p>
            <a:pPr lvl="0"/>
            <a:endParaRPr lang="da-DK" dirty="0" smtClean="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Tree>
    <p:extLst>
      <p:ext uri="{BB962C8B-B14F-4D97-AF65-F5344CB8AC3E}">
        <p14:creationId xmlns:p14="http://schemas.microsoft.com/office/powerpoint/2010/main" val="25121421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a:t>‹nr.›</a:t>
            </a:fld>
            <a:endParaRPr lang="en-US" dirty="0" smtClean="0"/>
          </a:p>
        </p:txBody>
      </p:sp>
      <p:sp>
        <p:nvSpPr>
          <p:cNvPr id="3" name="Title 4"/>
          <p:cNvSpPr>
            <a:spLocks noGrp="1"/>
          </p:cNvSpPr>
          <p:nvPr>
            <p:ph type="title" hasCustomPrompt="1"/>
          </p:nvPr>
        </p:nvSpPr>
        <p:spPr>
          <a:xfrm>
            <a:off x="587374" y="370290"/>
            <a:ext cx="5108575" cy="1474385"/>
          </a:xfrm>
        </p:spPr>
        <p:txBody>
          <a:bodyPr rtlCol="0"/>
          <a:lstStyle>
            <a:lvl1pPr>
              <a:defRPr sz="3600"/>
            </a:lvl1pPr>
          </a:lstStyle>
          <a:p>
            <a:pPr rtl="0"/>
            <a:r>
              <a:rPr lang="en-gb"/>
              <a:t>CLICK TO EDIT TITLE</a:t>
            </a:r>
            <a:endParaRPr lang="en-US" dirty="0"/>
          </a:p>
        </p:txBody>
      </p:sp>
    </p:spTree>
    <p:extLst>
      <p:ext uri="{BB962C8B-B14F-4D97-AF65-F5344CB8AC3E}">
        <p14:creationId xmlns:p14="http://schemas.microsoft.com/office/powerpoint/2010/main" val="252126941"/>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solidFill>
                  <a:schemeClr val="accent1">
                    <a:alpha val="70000"/>
                  </a:schemeClr>
                </a:solidFill>
              </a:defRPr>
            </a:lvl1pPr>
          </a:lstStyle>
          <a:p>
            <a:fld id="{D8D877B3-D348-4611-9BDB-C5374591D951}" type="slidenum">
              <a:rPr lang="en-US" smtClean="0"/>
              <a:pPr/>
              <a:t>‹nr.›</a:t>
            </a:fld>
            <a:endParaRPr lang="en-US" dirty="0" smtClean="0"/>
          </a:p>
        </p:txBody>
      </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54" name="Gruppe 53"/>
          <p:cNvGrpSpPr/>
          <p:nvPr userDrawn="1"/>
        </p:nvGrpSpPr>
        <p:grpSpPr>
          <a:xfrm>
            <a:off x="4733281" y="657225"/>
            <a:ext cx="405154"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74" name="Picture Placeholder 4"/>
          <p:cNvSpPr>
            <a:spLocks noGrp="1"/>
          </p:cNvSpPr>
          <p:nvPr>
            <p:ph type="pic" sz="quarter" idx="11" hasCustomPrompt="1"/>
          </p:nvPr>
        </p:nvSpPr>
        <p:spPr>
          <a:xfrm>
            <a:off x="-19951"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75" name="Title 4"/>
          <p:cNvSpPr>
            <a:spLocks noGrp="1"/>
          </p:cNvSpPr>
          <p:nvPr>
            <p:ph type="title" hasCustomPrompt="1"/>
          </p:nvPr>
        </p:nvSpPr>
        <p:spPr>
          <a:xfrm>
            <a:off x="5324157" y="359273"/>
            <a:ext cx="4490445" cy="1621619"/>
          </a:xfrm>
        </p:spPr>
        <p:txBody>
          <a:bodyPr/>
          <a:lstStyle>
            <a:lvl1pPr>
              <a:defRPr sz="3600"/>
            </a:lvl1pPr>
          </a:lstStyle>
          <a:p>
            <a:r>
              <a:rPr lang="en-US" smtClean="0"/>
              <a:t>KLIK HER FOR AT ÆNDRE TITEL</a:t>
            </a:r>
            <a:endParaRPr lang="en-US" dirty="0"/>
          </a:p>
        </p:txBody>
      </p:sp>
      <p:sp>
        <p:nvSpPr>
          <p:cNvPr id="76" name="Pladsholder til tekst 3"/>
          <p:cNvSpPr>
            <a:spLocks noGrp="1"/>
          </p:cNvSpPr>
          <p:nvPr>
            <p:ph type="body" sz="quarter" idx="12" hasCustomPrompt="1"/>
          </p:nvPr>
        </p:nvSpPr>
        <p:spPr>
          <a:xfrm>
            <a:off x="5324158"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Indsæt </a:t>
            </a:r>
            <a:r>
              <a:rPr lang="da-DK" dirty="0" err="1" smtClean="0"/>
              <a:t>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346829279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3" name="Title 4"/>
          <p:cNvSpPr>
            <a:spLocks noGrp="1"/>
          </p:cNvSpPr>
          <p:nvPr>
            <p:ph type="title" hasCustomPrompt="1"/>
          </p:nvPr>
        </p:nvSpPr>
        <p:spPr>
          <a:xfrm>
            <a:off x="587374" y="370290"/>
            <a:ext cx="5108575" cy="1474385"/>
          </a:xfrm>
        </p:spPr>
        <p:txBody>
          <a:bodyPr/>
          <a:lstStyle>
            <a:lvl1pPr>
              <a:defRPr sz="3600"/>
            </a:lvl1pPr>
          </a:lstStyle>
          <a:p>
            <a:r>
              <a:rPr lang="en-US" dirty="0" smtClean="0"/>
              <a:t>CLICK TO EDIT TITLE</a:t>
            </a:r>
            <a:endParaRPr lang="en-US" dirty="0"/>
          </a:p>
        </p:txBody>
      </p:sp>
    </p:spTree>
    <p:extLst>
      <p:ext uri="{BB962C8B-B14F-4D97-AF65-F5344CB8AC3E}">
        <p14:creationId xmlns:p14="http://schemas.microsoft.com/office/powerpoint/2010/main" val="2435393868"/>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userDrawn="1">
  <p:cSld name="1_Blå layout - Billede højre">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6" name="Title 4"/>
          <p:cNvSpPr>
            <a:spLocks noGrp="1"/>
          </p:cNvSpPr>
          <p:nvPr>
            <p:ph type="title" hasCustomPrompt="1"/>
          </p:nvPr>
        </p:nvSpPr>
        <p:spPr>
          <a:xfrm>
            <a:off x="587375" y="373446"/>
            <a:ext cx="4454526" cy="1471230"/>
          </a:xfrm>
        </p:spPr>
        <p:txBody>
          <a:bodyPr/>
          <a:lstStyle>
            <a:lvl1pPr>
              <a:defRPr sz="3600">
                <a:solidFill>
                  <a:schemeClr val="bg1"/>
                </a:solidFill>
              </a:defRPr>
            </a:lvl1pPr>
          </a:lstStyle>
          <a:p>
            <a:r>
              <a:rPr lang="en-US" dirty="0" smtClean="0"/>
              <a:t>CLICK TO EDIT TITLE</a:t>
            </a:r>
            <a:endParaRPr lang="en-US" dirty="0"/>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smtClean="0"/>
              <a:t>Insert</a:t>
            </a:r>
            <a:r>
              <a:rPr lang="da-DK" dirty="0" smtClean="0"/>
              <a:t> </a:t>
            </a:r>
            <a:r>
              <a:rPr lang="da-DK" dirty="0" err="1" smtClean="0"/>
              <a:t>text</a:t>
            </a:r>
            <a:r>
              <a:rPr lang="da-DK" dirty="0" smtClean="0"/>
              <a:t> </a:t>
            </a:r>
            <a:r>
              <a:rPr lang="da-DK" dirty="0" err="1" smtClean="0"/>
              <a:t>here</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
        <p:nvSpPr>
          <p:cNvPr id="75" name="Picture Placeholder 4"/>
          <p:cNvSpPr>
            <a:spLocks noGrp="1"/>
          </p:cNvSpPr>
          <p:nvPr>
            <p:ph type="pic" sz="quarter" idx="11" hasCustomPrompt="1"/>
          </p:nvPr>
        </p:nvSpPr>
        <p:spPr>
          <a:xfrm>
            <a:off x="5270500" y="0"/>
            <a:ext cx="69215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Tree>
    <p:extLst>
      <p:ext uri="{BB962C8B-B14F-4D97-AF65-F5344CB8AC3E}">
        <p14:creationId xmlns:p14="http://schemas.microsoft.com/office/powerpoint/2010/main" val="1296169266"/>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userDrawn="1">
  <p:cSld name="1_Helt blank">
    <p:spTree>
      <p:nvGrpSpPr>
        <p:cNvPr id="1" name=""/>
        <p:cNvGrpSpPr/>
        <p:nvPr/>
      </p:nvGrpSpPr>
      <p:grpSpPr>
        <a:xfrm>
          <a:off x="0" y="0"/>
          <a:ext cx="0" cy="0"/>
          <a:chOff x="0" y="0"/>
          <a:chExt cx="0" cy="0"/>
        </a:xfrm>
      </p:grpSpPr>
      <p:sp>
        <p:nvSpPr>
          <p:cNvPr id="26" name="Rectangle 6"/>
          <p:cNvSpPr/>
          <p:nvPr userDrawn="1"/>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Pladsholder til tekst 3"/>
          <p:cNvSpPr>
            <a:spLocks noGrp="1"/>
          </p:cNvSpPr>
          <p:nvPr>
            <p:ph type="body" sz="quarter" idx="17" hasCustomPrompt="1"/>
          </p:nvPr>
        </p:nvSpPr>
        <p:spPr>
          <a:xfrm>
            <a:off x="8027662" y="2804344"/>
            <a:ext cx="3592838" cy="3222624"/>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smtClean="0"/>
              <a:t>Insert</a:t>
            </a:r>
            <a:r>
              <a:rPr lang="da-DK" dirty="0" smtClean="0"/>
              <a:t> </a:t>
            </a:r>
            <a:r>
              <a:rPr lang="da-DK" dirty="0" err="1" smtClean="0"/>
              <a:t>text</a:t>
            </a:r>
            <a:r>
              <a:rPr lang="da-DK" dirty="0" smtClean="0"/>
              <a:t> </a:t>
            </a:r>
            <a:r>
              <a:rPr lang="da-DK" dirty="0" err="1" smtClean="0"/>
              <a:t>here</a:t>
            </a:r>
            <a:endParaRPr lang="da-DK" dirty="0" smtClean="0"/>
          </a:p>
        </p:txBody>
      </p:sp>
      <p:sp>
        <p:nvSpPr>
          <p:cNvPr id="3" name="Slide Number Placeholder 2"/>
          <p:cNvSpPr>
            <a:spLocks noGrp="1"/>
          </p:cNvSpPr>
          <p:nvPr>
            <p:ph type="sldNum" sz="quarter" idx="10"/>
          </p:nvPr>
        </p:nvSpPr>
        <p:spPr/>
        <p:txBody>
          <a:bodyPr/>
          <a:lstStyle>
            <a:lvl1pPr>
              <a:defRPr>
                <a:solidFill>
                  <a:schemeClr val="bg1">
                    <a:alpha val="70000"/>
                  </a:schemeClr>
                </a:solidFill>
              </a:defRPr>
            </a:lvl1pPr>
          </a:lstStyle>
          <a:p>
            <a:fld id="{D8D877B3-D348-4611-9BDB-C5374591D951}" type="slidenum">
              <a:rPr lang="en-US" smtClean="0"/>
              <a:pPr/>
              <a:t>‹nr.›</a:t>
            </a:fld>
            <a:endParaRPr lang="en-US" dirty="0" smtClean="0"/>
          </a:p>
        </p:txBody>
      </p:sp>
      <p:grpSp>
        <p:nvGrpSpPr>
          <p:cNvPr id="5" name="Gruppe 4"/>
          <p:cNvGrpSpPr/>
          <p:nvPr userDrawn="1"/>
        </p:nvGrpSpPr>
        <p:grpSpPr>
          <a:xfrm>
            <a:off x="7427914" y="1288619"/>
            <a:ext cx="405154"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53" name="Title 4"/>
          <p:cNvSpPr>
            <a:spLocks noGrp="1"/>
          </p:cNvSpPr>
          <p:nvPr>
            <p:ph type="title" hasCustomPrompt="1"/>
          </p:nvPr>
        </p:nvSpPr>
        <p:spPr>
          <a:xfrm>
            <a:off x="8027664" y="943460"/>
            <a:ext cx="3592836" cy="1621619"/>
          </a:xfrm>
        </p:spPr>
        <p:txBody>
          <a:bodyPr/>
          <a:lstStyle>
            <a:lvl1pPr>
              <a:defRPr sz="3600">
                <a:solidFill>
                  <a:schemeClr val="bg1"/>
                </a:solidFill>
              </a:defRPr>
            </a:lvl1pPr>
          </a:lstStyle>
          <a:p>
            <a:r>
              <a:rPr lang="en-US" dirty="0" smtClean="0"/>
              <a:t>CLICK TO EDIT TITLE</a:t>
            </a:r>
            <a:endParaRPr lang="en-US" dirty="0"/>
          </a:p>
        </p:txBody>
      </p:sp>
    </p:spTree>
    <p:extLst>
      <p:ext uri="{BB962C8B-B14F-4D97-AF65-F5344CB8AC3E}">
        <p14:creationId xmlns:p14="http://schemas.microsoft.com/office/powerpoint/2010/main" val="403118825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Billede _ bund">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a:lstStyle>
            <a:lvl1pPr>
              <a:defRPr sz="3600"/>
            </a:lvl1pPr>
          </a:lstStyle>
          <a:p>
            <a:r>
              <a:rPr lang="en-US" dirty="0" smtClean="0"/>
              <a:t>CLICK TO EDIT TITLE</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dirty="0" err="1" smtClean="0"/>
              <a:t>Insert</a:t>
            </a:r>
            <a:r>
              <a:rPr lang="da-DK" dirty="0" smtClean="0"/>
              <a:t> </a:t>
            </a:r>
            <a:r>
              <a:rPr lang="da-DK" dirty="0" err="1" smtClean="0"/>
              <a:t>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3451471597"/>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userDrawn="1">
  <p:cSld name="Helt 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grpSp>
        <p:nvGrpSpPr>
          <p:cNvPr id="5" name="Gruppe 4"/>
          <p:cNvGrpSpPr/>
          <p:nvPr userDrawn="1"/>
        </p:nvGrpSpPr>
        <p:grpSpPr>
          <a:xfrm>
            <a:off x="-3502" y="657225"/>
            <a:ext cx="405154" cy="1182460"/>
            <a:chOff x="320675" y="2816225"/>
            <a:chExt cx="350838" cy="1023938"/>
          </a:xfrm>
          <a:solidFill>
            <a:schemeClr val="tx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5" name="Title 4"/>
          <p:cNvSpPr>
            <a:spLocks noGrp="1"/>
          </p:cNvSpPr>
          <p:nvPr>
            <p:ph type="title" hasCustomPrompt="1"/>
          </p:nvPr>
        </p:nvSpPr>
        <p:spPr>
          <a:xfrm>
            <a:off x="587375" y="357948"/>
            <a:ext cx="4229100" cy="1486727"/>
          </a:xfrm>
        </p:spPr>
        <p:txBody>
          <a:bodyPr/>
          <a:lstStyle>
            <a:lvl1pPr>
              <a:defRPr sz="3600"/>
            </a:lvl1pPr>
          </a:lstStyle>
          <a:p>
            <a:r>
              <a:rPr lang="en-US" dirty="0" smtClean="0"/>
              <a:t>CLICK TO EDIT TITLE</a:t>
            </a:r>
            <a:endParaRPr lang="en-US" dirty="0"/>
          </a:p>
        </p:txBody>
      </p:sp>
    </p:spTree>
    <p:extLst>
      <p:ext uri="{BB962C8B-B14F-4D97-AF65-F5344CB8AC3E}">
        <p14:creationId xmlns:p14="http://schemas.microsoft.com/office/powerpoint/2010/main" val="194948300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userDrawn="1">
  <p:cSld name="AAU_Break">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dirty="0" smtClean="0"/>
              <a:t>BREAK</a:t>
            </a:r>
            <a:br>
              <a:rPr lang="en-US" dirty="0" smtClean="0"/>
            </a:br>
            <a:r>
              <a:rPr lang="en-US" dirty="0" smtClean="0"/>
              <a:t>HEADLINE</a:t>
            </a:r>
            <a:endParaRPr lang="en-US"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185718606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1"/>
          <p:cNvSpPr/>
          <p:nvPr userDrawn="1"/>
        </p:nvSpPr>
        <p:spPr>
          <a:xfrm>
            <a:off x="505731" y="1155050"/>
            <a:ext cx="8091261" cy="369332"/>
          </a:xfrm>
          <a:prstGeom prst="rect">
            <a:avLst/>
          </a:prstGeom>
        </p:spPr>
        <p:txBody>
          <a:bodyPr wrap="square" rtlCol="0">
            <a:spAutoFit/>
          </a:bodyPr>
          <a:lstStyle/>
          <a:p>
            <a:pPr rtl="0"/>
            <a:r>
              <a:rPr lang="en-gb">
                <a:solidFill>
                  <a:srgbClr val="DF6752"/>
                </a:solidFill>
              </a:rPr>
              <a:t>- SLET DETTE SLIDE, FØR DU FÆRDIGGØR PRÆSENTATIONEN</a:t>
            </a:r>
            <a:endParaRPr lang="da-DK" dirty="0">
              <a:solidFill>
                <a:srgbClr val="DF6752"/>
              </a:solidFill>
            </a:endParaRPr>
          </a:p>
        </p:txBody>
      </p:sp>
      <p:sp>
        <p:nvSpPr>
          <p:cNvPr id="5" name="Text Box 48"/>
          <p:cNvSpPr txBox="1">
            <a:spLocks noChangeArrowheads="1"/>
          </p:cNvSpPr>
          <p:nvPr userDrawn="1"/>
        </p:nvSpPr>
        <p:spPr bwMode="auto">
          <a:xfrm>
            <a:off x="587375" y="1960595"/>
            <a:ext cx="2327618" cy="3208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100000"/>
              </a:lnSpc>
              <a:spcAft>
                <a:spcPts val="600"/>
              </a:spcAft>
              <a:defRPr/>
            </a:pPr>
            <a:r>
              <a:rPr lang="en-gb" sz="1000" b="1" spc="300" noProof="1">
                <a:solidFill>
                  <a:schemeClr val="tx1"/>
                </a:solidFill>
                <a:latin typeface="+mn-lt"/>
                <a:cs typeface="Arial" panose="020B0604020202020204" pitchFamily="34" charset="0"/>
              </a:rPr>
              <a:t>AAU-SKABELONER TIL POWERPOINT</a:t>
            </a:r>
            <a:r>
              <a:rPr lang="da-DK" sz="1000" b="1" noProof="1">
                <a:solidFill>
                  <a:schemeClr val="tx1"/>
                </a:solidFill>
                <a:latin typeface="+mn-lt"/>
                <a:cs typeface="Arial" panose="020B0604020202020204" pitchFamily="34" charset="0"/>
              </a:rPr>
              <a:t/>
            </a:r>
            <a:br>
              <a:rPr lang="da-DK" sz="1000" b="1" noProof="1">
                <a:solidFill>
                  <a:schemeClr val="tx1"/>
                </a:solidFill>
                <a:latin typeface="+mn-lt"/>
                <a:cs typeface="Arial" panose="020B0604020202020204" pitchFamily="34" charset="0"/>
              </a:rPr>
            </a:br>
            <a:r>
              <a:rPr lang="da-DK" sz="1000" b="1" noProof="1">
                <a:solidFill>
                  <a:schemeClr val="tx1"/>
                </a:solidFill>
                <a:latin typeface="+mn-lt"/>
                <a:cs typeface="Arial" panose="020B0604020202020204" pitchFamily="34" charset="0"/>
              </a:rPr>
              <a:t/>
            </a:r>
            <a:br>
              <a:rPr lang="da-DK" sz="1000" b="1" noProof="1">
                <a:solidFill>
                  <a:schemeClr val="tx1"/>
                </a:solidFill>
                <a:latin typeface="+mn-lt"/>
                <a:cs typeface="Arial" panose="020B0604020202020204" pitchFamily="34" charset="0"/>
              </a:rPr>
            </a:br>
            <a:r>
              <a:rPr lang="en-gb" sz="900" b="0">
                <a:effectLst/>
                <a:latin typeface="+mn-lt"/>
                <a:ea typeface="Calibri" panose="020F0502020204030204" pitchFamily="34" charset="0"/>
                <a:cs typeface="Times New Roman" panose="02020603050405020304" pitchFamily="18" charset="0"/>
              </a:rPr>
              <a:t>Når du åbner PowerPoint på din pc, kan du vælge mellem to skabeloner i 16:9-format med enten det danske eller engelske AAU-logo.</a:t>
            </a:r>
            <a:endParaRPr lang="da-DK" sz="900" b="0" dirty="0">
              <a:effectLst/>
              <a:latin typeface="+mn-lt"/>
              <a:ea typeface="Calibri" panose="020F0502020204030204" pitchFamily="34" charset="0"/>
              <a:cs typeface="Times New Roman" panose="02020603050405020304" pitchFamily="18" charset="0"/>
            </a:endParaRPr>
          </a:p>
          <a:p>
            <a:pPr rtl="0">
              <a:lnSpc>
                <a:spcPct val="100000"/>
              </a:lnSpc>
              <a:spcAft>
                <a:spcPts val="1000"/>
              </a:spcAft>
            </a:pPr>
            <a:r>
              <a:rPr lang="en-gb" sz="900" b="0">
                <a:effectLst/>
                <a:latin typeface="+mn-lt"/>
                <a:ea typeface="Calibri" panose="020F0502020204030204" pitchFamily="34" charset="0"/>
                <a:cs typeface="Times New Roman" panose="02020603050405020304" pitchFamily="18" charset="0"/>
              </a:rPr>
              <a:t>Det er også muligt at hente PowerPoint-skabelonerne på: </a:t>
            </a:r>
            <a:r>
              <a:rPr lang="en-gb" sz="900" b="0">
                <a:effectLst/>
                <a:latin typeface="+mn-lt"/>
                <a:ea typeface="Calibri" panose="020F0502020204030204" pitchFamily="34" charset="0"/>
                <a:cs typeface="Times New Roman" panose="02020603050405020304" pitchFamily="18" charset="0"/>
                <a:hlinkClick r:id="rId2"/>
              </a:rPr>
              <a:t>www.design.aau.dk/skabeloner/powerpoint</a:t>
            </a:r>
            <a:r>
              <a:rPr lang="en-gb" sz="900" b="0">
                <a:effectLst/>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marL="0" marR="0" lvl="0" indent="0" algn="l" defTabSz="914330" rtl="0" eaLnBrk="0" fontAlgn="auto" latinLnBrk="0" hangingPunct="0">
              <a:lnSpc>
                <a:spcPct val="100000"/>
              </a:lnSpc>
              <a:spcBef>
                <a:spcPts val="0"/>
              </a:spcBef>
              <a:spcAft>
                <a:spcPts val="1000"/>
              </a:spcAft>
              <a:buClrTx/>
              <a:buSzTx/>
              <a:buFontTx/>
              <a:buNone/>
              <a:tabLst/>
              <a:defRPr/>
            </a:pPr>
            <a:r>
              <a:rPr lang="en-gb" sz="1000" b="1" kern="1200" spc="300" noProof="1">
                <a:solidFill>
                  <a:schemeClr val="tx1"/>
                </a:solidFill>
                <a:latin typeface="Arial" charset="0"/>
                <a:ea typeface="+mn-ea"/>
                <a:cs typeface="Arial" panose="020B0604020202020204" pitchFamily="34" charset="0"/>
              </a:rPr>
              <a:t>SKRIFT</a:t>
            </a:r>
            <a:r>
              <a:rPr lang="da-DK" sz="1000" b="1" kern="1200" spc="300" noProof="1">
                <a:solidFill>
                  <a:schemeClr val="tx1"/>
                </a:solidFill>
                <a:latin typeface="Arial" charset="0"/>
                <a:ea typeface="+mn-ea"/>
                <a:cs typeface="Arial" panose="020B0604020202020204" pitchFamily="34" charset="0"/>
              </a:rPr>
              <a:t/>
            </a:r>
            <a:br>
              <a:rPr lang="da-DK" sz="1000" b="1" kern="1200" spc="300" noProof="1">
                <a:solidFill>
                  <a:schemeClr val="tx1"/>
                </a:solidFill>
                <a:latin typeface="Arial" charset="0"/>
                <a:ea typeface="+mn-ea"/>
                <a:cs typeface="Arial" panose="020B0604020202020204" pitchFamily="34" charset="0"/>
              </a:rPr>
            </a:br>
            <a:r>
              <a:rPr lang="da-DK" sz="1050" b="1" kern="1200" noProof="1">
                <a:solidFill>
                  <a:schemeClr val="tx1"/>
                </a:solidFill>
                <a:latin typeface="Arial" charset="0"/>
                <a:ea typeface="+mn-ea"/>
                <a:cs typeface="Arial" panose="020B0604020202020204" pitchFamily="34" charset="0"/>
              </a:rPr>
              <a:t/>
            </a:r>
            <a:br>
              <a:rPr lang="da-DK" sz="1050" b="1" kern="1200" noProof="1">
                <a:solidFill>
                  <a:schemeClr val="tx1"/>
                </a:solidFill>
                <a:latin typeface="Arial" charset="0"/>
                <a:ea typeface="+mn-ea"/>
                <a:cs typeface="Arial" panose="020B0604020202020204" pitchFamily="34" charset="0"/>
              </a:rPr>
            </a:br>
            <a:r>
              <a:rPr lang="en-gb" sz="900" b="0" kern="1200" noProof="1">
                <a:solidFill>
                  <a:schemeClr val="tx1"/>
                </a:solidFill>
                <a:latin typeface="Arial" charset="0"/>
                <a:ea typeface="+mn-ea"/>
                <a:cs typeface="Arial" panose="020B0604020202020204" pitchFamily="34" charset="0"/>
              </a:rPr>
              <a:t>AAU anvender vores sekundære skrifttype Arial i PowerPoint-præsentationer.</a:t>
            </a:r>
          </a:p>
          <a:p>
            <a:pPr rtl="0">
              <a:lnSpc>
                <a:spcPct val="115000"/>
              </a:lnSpc>
              <a:spcAft>
                <a:spcPts val="1000"/>
              </a:spcAft>
            </a:pPr>
            <a:endParaRPr lang="da-DK" sz="900" b="0" dirty="0">
              <a:effectLst/>
              <a:latin typeface="+mn-lt"/>
              <a:ea typeface="Calibri" panose="020F0502020204030204" pitchFamily="34" charset="0"/>
              <a:cs typeface="Times New Roman" panose="02020603050405020304" pitchFamily="18" charset="0"/>
            </a:endParaRPr>
          </a:p>
        </p:txBody>
      </p:sp>
      <p:sp>
        <p:nvSpPr>
          <p:cNvPr id="12" name="Text Box 48"/>
          <p:cNvSpPr txBox="1">
            <a:spLocks noChangeArrowheads="1"/>
          </p:cNvSpPr>
          <p:nvPr userDrawn="1"/>
        </p:nvSpPr>
        <p:spPr bwMode="auto">
          <a:xfrm>
            <a:off x="6269374" y="1960595"/>
            <a:ext cx="2327618" cy="382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600"/>
              </a:spcAft>
              <a:defRPr/>
            </a:pPr>
            <a:r>
              <a:rPr lang="en-gb" sz="1000" b="1" kern="1200" spc="300" noProof="1">
                <a:solidFill>
                  <a:schemeClr val="tx1"/>
                </a:solidFill>
                <a:latin typeface="+mn-lt"/>
                <a:ea typeface="+mn-ea"/>
                <a:cs typeface="Arial" panose="020B0604020202020204" pitchFamily="34" charset="0"/>
              </a:rPr>
              <a:t>SKABELONENS FARVER</a:t>
            </a:r>
          </a:p>
          <a:p>
            <a:pPr rtl="0" eaLnBrk="1" hangingPunct="1">
              <a:lnSpc>
                <a:spcPct val="90000"/>
              </a:lnSpc>
              <a:spcAft>
                <a:spcPts val="600"/>
              </a:spcAft>
              <a:defRPr/>
            </a:pPr>
            <a:r>
              <a:rPr lang="da-DK" sz="1100" b="1" kern="1200" noProof="1">
                <a:solidFill>
                  <a:schemeClr val="tx1"/>
                </a:solidFill>
                <a:latin typeface="Arial" charset="0"/>
                <a:ea typeface="+mn-ea"/>
                <a:cs typeface="Arial" panose="020B0604020202020204" pitchFamily="34" charset="0"/>
              </a:rPr>
              <a:t/>
            </a:r>
            <a:br>
              <a:rPr lang="da-DK" sz="1100" b="1" kern="1200" noProof="1">
                <a:solidFill>
                  <a:schemeClr val="tx1"/>
                </a:solidFill>
                <a:latin typeface="Arial" charset="0"/>
                <a:ea typeface="+mn-ea"/>
                <a:cs typeface="Arial" panose="020B0604020202020204" pitchFamily="34" charset="0"/>
              </a:rPr>
            </a:br>
            <a:r>
              <a:rPr lang="en-gb" sz="900" b="0" kern="1200" noProof="1">
                <a:solidFill>
                  <a:schemeClr val="tx1"/>
                </a:solidFill>
                <a:latin typeface="Arial" charset="0"/>
                <a:ea typeface="+mn-ea"/>
                <a:cs typeface="Arial" panose="020B0604020202020204" pitchFamily="34" charset="0"/>
              </a:rPr>
              <a:t>Du kan vælge mellem en række farver til baggrunde og grafer.</a:t>
            </a:r>
          </a:p>
          <a:p>
            <a:pPr rtl="0" eaLnBrk="1" hangingPunct="1">
              <a:lnSpc>
                <a:spcPct val="90000"/>
              </a:lnSpc>
              <a:spcAft>
                <a:spcPts val="600"/>
              </a:spcAft>
              <a:defRPr/>
            </a:pPr>
            <a:r>
              <a:rPr lang="en-gb" sz="900" b="0" kern="1200" noProof="1">
                <a:solidFill>
                  <a:schemeClr val="tx1"/>
                </a:solidFill>
                <a:latin typeface="Arial" charset="0"/>
                <a:ea typeface="+mn-ea"/>
                <a:cs typeface="Arial" panose="020B0604020202020204" pitchFamily="34" charset="0"/>
              </a:rPr>
              <a:t>Højreklik på den flade, du vil skifte farve på, og derefter malerbøtte-ikonet (Fyldfarve til figur)</a:t>
            </a:r>
          </a:p>
          <a:p>
            <a:pPr rtl="0" eaLnBrk="1" hangingPunct="1">
              <a:lnSpc>
                <a:spcPct val="90000"/>
              </a:lnSpc>
              <a:spcAft>
                <a:spcPts val="600"/>
              </a:spcAft>
              <a:defRPr/>
            </a:pPr>
            <a:endParaRPr lang="da-DK" sz="1000" b="1" spc="300" noProof="1">
              <a:solidFill>
                <a:schemeClr val="tx1"/>
              </a:solidFill>
              <a:latin typeface="+mn-lt"/>
              <a:cs typeface="Arial" panose="020B0604020202020204" pitchFamily="34" charset="0"/>
            </a:endParaRPr>
          </a:p>
          <a:p>
            <a:pPr rtl="0" eaLnBrk="1" hangingPunct="1">
              <a:lnSpc>
                <a:spcPct val="90000"/>
              </a:lnSpc>
              <a:spcAft>
                <a:spcPts val="600"/>
              </a:spcAft>
              <a:defRPr/>
            </a:pPr>
            <a:r>
              <a:rPr lang="en-gb" sz="1000" b="1" spc="300" noProof="1">
                <a:solidFill>
                  <a:schemeClr val="tx1"/>
                </a:solidFill>
                <a:latin typeface="+mn-lt"/>
                <a:cs typeface="Arial" panose="020B0604020202020204" pitchFamily="34" charset="0"/>
              </a:rPr>
              <a:t>BILLEDSTØRRELSER</a:t>
            </a:r>
          </a:p>
          <a:p>
            <a:pPr rtl="0"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en-gb" sz="900" b="0" noProof="1">
                <a:solidFill>
                  <a:schemeClr val="tx1"/>
                </a:solidFill>
                <a:latin typeface="+mn-lt"/>
                <a:cs typeface="Arial" panose="020B0604020202020204" pitchFamily="34" charset="0"/>
              </a:rPr>
              <a:t>Sørg for at bruge højkvalitetsbilleder i de forskellige layouts. Undgå at skulle skalerer små billeder op, da dette vil gøre dem pixileret og se uprofessionelt ud. </a:t>
            </a:r>
          </a:p>
          <a:p>
            <a:pPr rtl="0" eaLnBrk="1" hangingPunct="1">
              <a:lnSpc>
                <a:spcPct val="90000"/>
              </a:lnSpc>
              <a:spcAft>
                <a:spcPts val="600"/>
              </a:spcAft>
              <a:defRPr/>
            </a:pPr>
            <a:r>
              <a:rPr lang="en-gb" sz="900" b="0" noProof="1">
                <a:solidFill>
                  <a:schemeClr val="tx1"/>
                </a:solidFill>
                <a:latin typeface="+mn-lt"/>
                <a:cs typeface="Arial" panose="020B0604020202020204" pitchFamily="34" charset="0"/>
              </a:rPr>
              <a:t>Via Skyfish vil i kunne søge og downloade højkvalitetsbilleder fra AAU. </a:t>
            </a:r>
          </a:p>
          <a:p>
            <a:pPr rtl="0" eaLnBrk="1" hangingPunct="1">
              <a:lnSpc>
                <a:spcPct val="90000"/>
              </a:lnSpc>
              <a:spcAft>
                <a:spcPts val="600"/>
              </a:spcAft>
              <a:defRPr/>
            </a:pPr>
            <a:r>
              <a:rPr lang="en-gb" sz="900" b="0" noProof="1">
                <a:solidFill>
                  <a:schemeClr val="tx1"/>
                </a:solidFill>
                <a:latin typeface="+mn-lt"/>
                <a:cs typeface="Arial" panose="020B0604020202020204" pitchFamily="34" charset="0"/>
              </a:rPr>
              <a:t>Mange højkvalitetsbilleder giver selvfølgelig en stor filstørrelse på PowerPointen. Hvis dette bliver et problem, kan det løses når i gemmer præsentationen under: </a:t>
            </a:r>
            <a:r>
              <a:rPr lang="da-DK" sz="900" b="0" baseline="0" noProof="1">
                <a:solidFill>
                  <a:schemeClr val="tx1"/>
                </a:solidFill>
                <a:latin typeface="+mn-lt"/>
                <a:cs typeface="Arial" panose="020B0604020202020204" pitchFamily="34" charset="0"/>
              </a:rPr>
              <a:t/>
            </a:r>
            <a:br>
              <a:rPr lang="da-DK" sz="900" b="0" baseline="0" noProof="1">
                <a:solidFill>
                  <a:schemeClr val="tx1"/>
                </a:solidFill>
                <a:latin typeface="+mn-lt"/>
                <a:cs typeface="Arial" panose="020B0604020202020204" pitchFamily="34" charset="0"/>
              </a:rPr>
            </a:br>
            <a:r>
              <a:rPr lang="en-gb" sz="900" b="1" noProof="1">
                <a:solidFill>
                  <a:schemeClr val="tx1"/>
                </a:solidFill>
                <a:latin typeface="+mn-lt"/>
                <a:cs typeface="Arial" panose="020B0604020202020204" pitchFamily="34" charset="0"/>
              </a:rPr>
              <a:t>Gem som  - Gennemse - Komprimeringsindstillinger. </a:t>
            </a:r>
            <a:r>
              <a:rPr lang="en-gb" sz="900" b="0" noProof="1">
                <a:solidFill>
                  <a:schemeClr val="tx1"/>
                </a:solidFill>
                <a:latin typeface="+mn-lt"/>
                <a:cs typeface="Arial" panose="020B0604020202020204" pitchFamily="34" charset="0"/>
              </a:rPr>
              <a:t>Sørg dog for ikke at gemme under 150 ppi. </a:t>
            </a:r>
          </a:p>
        </p:txBody>
      </p:sp>
      <p:sp>
        <p:nvSpPr>
          <p:cNvPr id="13" name="Text Box 48"/>
          <p:cNvSpPr txBox="1">
            <a:spLocks noChangeArrowheads="1"/>
          </p:cNvSpPr>
          <p:nvPr userDrawn="1"/>
        </p:nvSpPr>
        <p:spPr bwMode="auto">
          <a:xfrm>
            <a:off x="9116078" y="1959811"/>
            <a:ext cx="2285301" cy="356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600"/>
              </a:spcAft>
              <a:defRPr/>
            </a:pPr>
            <a:r>
              <a:rPr lang="en-gb" sz="1000" b="1" kern="1200" spc="300" noProof="1">
                <a:solidFill>
                  <a:schemeClr val="tx1"/>
                </a:solidFill>
                <a:latin typeface="Arial" charset="0"/>
                <a:ea typeface="+mn-ea"/>
                <a:cs typeface="Arial" panose="020B0604020202020204" pitchFamily="34" charset="0"/>
              </a:rPr>
              <a:t>INDSÆT BILLEDE</a:t>
            </a:r>
          </a:p>
          <a:p>
            <a:pPr rtl="0" eaLnBrk="1" hangingPunct="1">
              <a:lnSpc>
                <a:spcPct val="90000"/>
              </a:lnSpc>
              <a:spcAft>
                <a:spcPts val="600"/>
              </a:spcAft>
              <a:defRPr/>
            </a:pPr>
            <a:r>
              <a:rPr lang="da-DK" sz="1100" b="1" kern="1200" noProof="1">
                <a:solidFill>
                  <a:schemeClr val="tx1"/>
                </a:solidFill>
                <a:latin typeface="Arial" charset="0"/>
                <a:ea typeface="+mn-ea"/>
                <a:cs typeface="Arial" panose="020B0604020202020204" pitchFamily="34" charset="0"/>
              </a:rPr>
              <a:t/>
            </a:r>
            <a:br>
              <a:rPr lang="da-DK" sz="1100" b="1" kern="1200" noProof="1">
                <a:solidFill>
                  <a:schemeClr val="tx1"/>
                </a:solidFill>
                <a:latin typeface="Arial" charset="0"/>
                <a:ea typeface="+mn-ea"/>
                <a:cs typeface="Arial" panose="020B0604020202020204" pitchFamily="34" charset="0"/>
              </a:rPr>
            </a:br>
            <a:r>
              <a:rPr lang="en-gb" sz="900" b="0" kern="1200" noProof="1">
                <a:solidFill>
                  <a:schemeClr val="tx1"/>
                </a:solidFill>
                <a:latin typeface="Arial" charset="0"/>
                <a:ea typeface="+mn-ea"/>
                <a:cs typeface="Arial" panose="020B0604020202020204" pitchFamily="34" charset="0"/>
              </a:rPr>
              <a:t>På layouts med billedholder: Klik på ikon og vælg </a:t>
            </a:r>
            <a:r>
              <a:rPr lang="en-gb" sz="900" b="1" kern="1200" noProof="1">
                <a:solidFill>
                  <a:schemeClr val="tx1"/>
                </a:solidFill>
                <a:latin typeface="Arial" charset="0"/>
                <a:ea typeface="+mn-ea"/>
                <a:cs typeface="Arial" panose="020B0604020202020204" pitchFamily="34" charset="0"/>
              </a:rPr>
              <a:t>Indsæt</a:t>
            </a:r>
          </a:p>
          <a:p>
            <a:pPr rtl="0" eaLnBrk="1" hangingPunct="1">
              <a:lnSpc>
                <a:spcPct val="90000"/>
              </a:lnSpc>
              <a:spcAft>
                <a:spcPts val="600"/>
              </a:spcAft>
              <a:defRPr/>
            </a:pPr>
            <a:r>
              <a:rPr lang="en-gb" sz="900" b="0" kern="1200" noProof="1">
                <a:solidFill>
                  <a:schemeClr val="tx1"/>
                </a:solidFill>
                <a:latin typeface="Arial" charset="0"/>
                <a:ea typeface="+mn-ea"/>
                <a:cs typeface="Arial" panose="020B0604020202020204" pitchFamily="34" charset="0"/>
              </a:rPr>
              <a:t>Teksten ”Klik her, hvis du vil udskifte billedet” bliver ikke vist i din præsentation.  </a:t>
            </a:r>
          </a:p>
          <a:p>
            <a:pPr rtl="0" eaLnBrk="1" hangingPunct="1">
              <a:lnSpc>
                <a:spcPct val="90000"/>
              </a:lnSpc>
              <a:spcAft>
                <a:spcPts val="600"/>
              </a:spcAft>
              <a:defRPr/>
            </a:pPr>
            <a:endParaRPr lang="da-DK" sz="1000" b="1" noProof="1">
              <a:solidFill>
                <a:schemeClr val="tx1"/>
              </a:solidFill>
              <a:latin typeface="+mj-lt"/>
              <a:cs typeface="Arial" panose="020B0604020202020204" pitchFamily="34" charset="0"/>
            </a:endParaRPr>
          </a:p>
          <a:p>
            <a:pPr rtl="0" eaLnBrk="1" hangingPunct="1">
              <a:lnSpc>
                <a:spcPct val="90000"/>
              </a:lnSpc>
              <a:spcAft>
                <a:spcPts val="600"/>
              </a:spcAft>
              <a:defRPr/>
            </a:pPr>
            <a:r>
              <a:rPr lang="en-gb" sz="1000" b="1" spc="300" noProof="1">
                <a:solidFill>
                  <a:schemeClr val="tx1"/>
                </a:solidFill>
                <a:latin typeface="+mn-lt"/>
                <a:cs typeface="Arial" panose="020B0604020202020204" pitchFamily="34" charset="0"/>
              </a:rPr>
              <a:t>BESKÆR BILLEDE</a:t>
            </a:r>
          </a:p>
          <a:p>
            <a:pPr rtl="0"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en-gb" sz="900" b="1" kern="1200" noProof="1">
                <a:solidFill>
                  <a:schemeClr val="tx1"/>
                </a:solidFill>
                <a:latin typeface="Arial" charset="0"/>
                <a:ea typeface="+mn-ea"/>
                <a:cs typeface="Arial" panose="020B0604020202020204" pitchFamily="34" charset="0"/>
              </a:rPr>
              <a:t>1</a:t>
            </a:r>
            <a:r>
              <a:rPr lang="en-gb" sz="900" b="0" kern="1200" noProof="1">
                <a:solidFill>
                  <a:schemeClr val="tx1"/>
                </a:solidFill>
                <a:latin typeface="Arial" charset="0"/>
                <a:ea typeface="+mn-ea"/>
                <a:cs typeface="Arial" panose="020B0604020202020204" pitchFamily="34" charset="0"/>
              </a:rPr>
              <a:t>. Klik </a:t>
            </a:r>
            <a:r>
              <a:rPr lang="en-gb" sz="900" b="1" kern="1200" noProof="1">
                <a:solidFill>
                  <a:schemeClr val="tx1"/>
                </a:solidFill>
                <a:latin typeface="Arial" charset="0"/>
                <a:ea typeface="+mn-ea"/>
                <a:cs typeface="Arial" panose="020B0604020202020204" pitchFamily="34" charset="0"/>
              </a:rPr>
              <a:t>Beskær</a:t>
            </a:r>
            <a:r>
              <a:rPr lang="en-gb" sz="900" b="0" kern="1200" noProof="1">
                <a:solidFill>
                  <a:schemeClr val="tx1"/>
                </a:solidFill>
                <a:latin typeface="Arial" charset="0"/>
                <a:ea typeface="+mn-ea"/>
                <a:cs typeface="Arial" panose="020B0604020202020204" pitchFamily="34" charset="0"/>
              </a:rPr>
              <a:t> </a:t>
            </a:r>
            <a:r>
              <a:rPr lang="en-gb" sz="900" b="0" i="1" kern="1200" noProof="1">
                <a:solidFill>
                  <a:schemeClr val="tx1"/>
                </a:solidFill>
                <a:latin typeface="Arial" charset="0"/>
                <a:ea typeface="+mn-ea"/>
                <a:cs typeface="Arial" panose="020B0604020202020204" pitchFamily="34" charset="0"/>
              </a:rPr>
              <a:t>(højreklik på billedet og tryk på ikonet som er vist til højre) </a:t>
            </a:r>
            <a:r>
              <a:rPr lang="en-gb" sz="900" b="0" kern="1200" noProof="1">
                <a:solidFill>
                  <a:schemeClr val="tx1"/>
                </a:solidFill>
                <a:latin typeface="Arial" charset="0"/>
                <a:ea typeface="+mn-ea"/>
                <a:cs typeface="Arial" panose="020B0604020202020204" pitchFamily="34" charset="0"/>
              </a:rPr>
              <a:t>for at ændre billedets fokus/størrelse</a:t>
            </a:r>
          </a:p>
          <a:p>
            <a:pPr rtl="0" eaLnBrk="1" hangingPunct="1">
              <a:lnSpc>
                <a:spcPct val="90000"/>
              </a:lnSpc>
              <a:spcAft>
                <a:spcPts val="600"/>
              </a:spcAft>
              <a:defRPr/>
            </a:pPr>
            <a:r>
              <a:rPr lang="en-gb" sz="900" b="1" kern="1200" noProof="1">
                <a:solidFill>
                  <a:schemeClr val="tx1"/>
                </a:solidFill>
                <a:latin typeface="Arial" charset="0"/>
                <a:ea typeface="+mn-ea"/>
                <a:cs typeface="Arial" panose="020B0604020202020204" pitchFamily="34" charset="0"/>
              </a:rPr>
              <a:t>2. </a:t>
            </a:r>
            <a:r>
              <a:rPr lang="en-gb" sz="900" b="0" kern="1200" noProof="1">
                <a:solidFill>
                  <a:schemeClr val="tx1"/>
                </a:solidFill>
                <a:latin typeface="Arial" charset="0"/>
                <a:ea typeface="+mn-ea"/>
                <a:cs typeface="Arial" panose="020B0604020202020204" pitchFamily="34" charset="0"/>
              </a:rPr>
              <a:t>Ønsker du at skalere billedet </a:t>
            </a:r>
            <a:r>
              <a:rPr lang="en-gb" sz="900" i="1" kern="1200" noProof="1">
                <a:solidFill>
                  <a:schemeClr val="tx1"/>
                </a:solidFill>
                <a:latin typeface="Arial" charset="0"/>
                <a:ea typeface="+mn-ea"/>
                <a:cs typeface="Arial" panose="020B0604020202020204" pitchFamily="34" charset="0"/>
              </a:rPr>
              <a:t>(ændre billedets størrelse uden at ændre dets proportioner)</a:t>
            </a:r>
            <a:r>
              <a:rPr lang="en-gb" sz="900" b="0" i="1" kern="1200" noProof="1">
                <a:solidFill>
                  <a:schemeClr val="tx1"/>
                </a:solidFill>
                <a:latin typeface="Arial" charset="0"/>
                <a:ea typeface="+mn-ea"/>
                <a:cs typeface="Arial" panose="020B0604020202020204" pitchFamily="34" charset="0"/>
              </a:rPr>
              <a:t>, </a:t>
            </a:r>
            <a:r>
              <a:rPr lang="en-gb" sz="900" b="0" kern="1200" noProof="1">
                <a:solidFill>
                  <a:schemeClr val="tx1"/>
                </a:solidFill>
                <a:latin typeface="Arial" charset="0"/>
                <a:ea typeface="+mn-ea"/>
                <a:cs typeface="Arial" panose="020B0604020202020204" pitchFamily="34" charset="0"/>
              </a:rPr>
              <a:t>så hold </a:t>
            </a:r>
            <a:r>
              <a:rPr lang="en-gb" sz="900" b="1" kern="1200" noProof="1">
                <a:solidFill>
                  <a:schemeClr val="tx1"/>
                </a:solidFill>
                <a:latin typeface="Arial" charset="0"/>
                <a:ea typeface="+mn-ea"/>
                <a:cs typeface="Arial" panose="020B0604020202020204" pitchFamily="34" charset="0"/>
              </a:rPr>
              <a:t>SHIFT</a:t>
            </a:r>
            <a:r>
              <a:rPr lang="en-gb" sz="900" b="0" kern="1200" noProof="1">
                <a:solidFill>
                  <a:schemeClr val="tx1"/>
                </a:solidFill>
                <a:latin typeface="Arial" charset="0"/>
                <a:ea typeface="+mn-ea"/>
                <a:cs typeface="Arial" panose="020B0604020202020204" pitchFamily="34" charset="0"/>
              </a:rPr>
              <a:t>-knappen nede, mens du trækker i billedets hjørner</a:t>
            </a:r>
          </a:p>
          <a:p>
            <a:pPr rtl="0" eaLnBrk="1" hangingPunct="1">
              <a:lnSpc>
                <a:spcPct val="90000"/>
              </a:lnSpc>
              <a:spcAft>
                <a:spcPts val="600"/>
              </a:spcAft>
              <a:defRPr/>
            </a:pPr>
            <a:r>
              <a:rPr lang="en-gb" sz="900" b="1" kern="1200" noProof="1">
                <a:solidFill>
                  <a:schemeClr val="tx1"/>
                </a:solidFill>
                <a:latin typeface="Arial" charset="0"/>
                <a:ea typeface="+mn-ea"/>
                <a:cs typeface="Arial" panose="020B0604020202020204" pitchFamily="34" charset="0"/>
              </a:rPr>
              <a:t>3. </a:t>
            </a:r>
            <a:r>
              <a:rPr lang="en-gb" sz="900" b="0" kern="1200" noProof="1">
                <a:solidFill>
                  <a:schemeClr val="tx1"/>
                </a:solidFill>
                <a:latin typeface="Arial" charset="0"/>
                <a:ea typeface="+mn-ea"/>
                <a:cs typeface="Arial" panose="020B0604020202020204" pitchFamily="34" charset="0"/>
              </a:rPr>
              <a:t>Højreklik på billedet og vælg </a:t>
            </a:r>
            <a:r>
              <a:rPr lang="en-gb" sz="900" b="1" kern="1200" noProof="1">
                <a:solidFill>
                  <a:schemeClr val="tx1"/>
                </a:solidFill>
                <a:latin typeface="Arial" charset="0"/>
                <a:ea typeface="+mn-ea"/>
                <a:cs typeface="Arial" panose="020B0604020202020204" pitchFamily="34" charset="0"/>
              </a:rPr>
              <a:t>Placer bagerst</a:t>
            </a:r>
          </a:p>
          <a:p>
            <a:pPr rtl="0" eaLnBrk="1" hangingPunct="1">
              <a:lnSpc>
                <a:spcPct val="90000"/>
              </a:lnSpc>
              <a:spcAft>
                <a:spcPts val="600"/>
              </a:spcAft>
              <a:defRPr/>
            </a:pPr>
            <a:r>
              <a:rPr lang="en-gb" sz="900" b="1" kern="1200" noProof="1">
                <a:solidFill>
                  <a:schemeClr val="tx1"/>
                </a:solidFill>
                <a:latin typeface="Arial" charset="0"/>
                <a:ea typeface="+mn-ea"/>
                <a:cs typeface="Arial" panose="020B0604020202020204" pitchFamily="34" charset="0"/>
              </a:rPr>
              <a:t>Tip: </a:t>
            </a:r>
            <a:r>
              <a:rPr lang="en-gb" sz="900" b="0" kern="1200" noProof="1">
                <a:solidFill>
                  <a:schemeClr val="tx1"/>
                </a:solidFill>
                <a:latin typeface="Arial" charset="0"/>
                <a:ea typeface="+mn-ea"/>
                <a:cs typeface="Arial" panose="020B0604020202020204" pitchFamily="34" charset="0"/>
              </a:rPr>
              <a:t>Hvis du sletter billedet og indsætter et nyt, kan billedet lægge sig foran tekst og grafik. Hvis dette sker, skal du vælge billedet, højreklikke og vælge </a:t>
            </a:r>
            <a:r>
              <a:rPr lang="en-gb" sz="900" b="1" kern="1200" noProof="1">
                <a:solidFill>
                  <a:schemeClr val="tx1"/>
                </a:solidFill>
                <a:latin typeface="Arial" charset="0"/>
                <a:ea typeface="+mn-ea"/>
                <a:cs typeface="Arial" panose="020B0604020202020204" pitchFamily="34" charset="0"/>
              </a:rPr>
              <a:t>Placer bagerst</a:t>
            </a:r>
          </a:p>
        </p:txBody>
      </p:sp>
      <p:sp>
        <p:nvSpPr>
          <p:cNvPr id="15" name="Text Box 48"/>
          <p:cNvSpPr txBox="1">
            <a:spLocks noChangeArrowheads="1"/>
          </p:cNvSpPr>
          <p:nvPr userDrawn="1"/>
        </p:nvSpPr>
        <p:spPr bwMode="auto">
          <a:xfrm>
            <a:off x="9116078" y="5936014"/>
            <a:ext cx="2517848" cy="58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600"/>
              </a:spcAft>
              <a:defRPr/>
            </a:pPr>
            <a:r>
              <a:rPr lang="en-gb" sz="1000" b="1" spc="300" noProof="1">
                <a:solidFill>
                  <a:schemeClr val="tx1"/>
                </a:solidFill>
                <a:latin typeface="+mn-lt"/>
                <a:cs typeface="Arial" panose="020B0604020202020204" pitchFamily="34" charset="0"/>
              </a:rPr>
              <a:t>MERE INFORMATION</a:t>
            </a:r>
          </a:p>
          <a:p>
            <a:pPr rtl="0" eaLnBrk="1" hangingPunct="1">
              <a:lnSpc>
                <a:spcPct val="90000"/>
              </a:lnSpc>
              <a:spcAft>
                <a:spcPts val="600"/>
              </a:spcAft>
              <a:defRPr/>
            </a:pPr>
            <a:r>
              <a:rPr lang="da-DK" sz="900" b="1" noProof="1">
                <a:solidFill>
                  <a:schemeClr val="tx1"/>
                </a:solidFill>
                <a:latin typeface="+mn-lt"/>
                <a:cs typeface="Arial" panose="020B0604020202020204" pitchFamily="34" charset="0"/>
              </a:rPr>
              <a:t/>
            </a:r>
            <a:br>
              <a:rPr lang="da-DK" sz="900" b="1" noProof="1">
                <a:solidFill>
                  <a:schemeClr val="tx1"/>
                </a:solidFill>
                <a:latin typeface="+mn-lt"/>
                <a:cs typeface="Arial" panose="020B0604020202020204" pitchFamily="34" charset="0"/>
              </a:rPr>
            </a:br>
            <a:r>
              <a:rPr lang="en-gb" sz="900" b="0" noProof="1">
                <a:solidFill>
                  <a:schemeClr val="tx1"/>
                </a:solidFill>
                <a:latin typeface="+mn-lt"/>
                <a:cs typeface="Arial" panose="020B0604020202020204" pitchFamily="34" charset="0"/>
              </a:rPr>
              <a:t>Se designguiden på</a:t>
            </a:r>
            <a:r>
              <a:rPr lang="da-DK" sz="900" b="0" baseline="0" noProof="1">
                <a:solidFill>
                  <a:schemeClr val="tx1"/>
                </a:solidFill>
                <a:latin typeface="+mn-lt"/>
                <a:cs typeface="Arial" panose="020B0604020202020204" pitchFamily="34" charset="0"/>
              </a:rPr>
              <a:t/>
            </a:r>
            <a:br>
              <a:rPr lang="da-DK" sz="900" b="0" baseline="0" noProof="1">
                <a:solidFill>
                  <a:schemeClr val="tx1"/>
                </a:solidFill>
                <a:latin typeface="+mn-lt"/>
                <a:cs typeface="Arial" panose="020B0604020202020204" pitchFamily="34" charset="0"/>
              </a:rPr>
            </a:br>
            <a:r>
              <a:rPr lang="en-gb" sz="900" b="0" kern="1200">
                <a:solidFill>
                  <a:schemeClr val="tx1"/>
                </a:solidFill>
                <a:effectLst/>
                <a:latin typeface="Arial" charset="0"/>
                <a:ea typeface="Calibri" panose="020F0502020204030204" pitchFamily="34" charset="0"/>
                <a:cs typeface="Times New Roman" panose="02020603050405020304" pitchFamily="18" charset="0"/>
                <a:hlinkClick r:id="rId2"/>
              </a:rPr>
              <a:t>www.design.aau.dk/skabeloner/powerpoint</a:t>
            </a:r>
            <a:endParaRPr lang="da-DK" sz="900" b="0" noProof="1">
              <a:solidFill>
                <a:schemeClr val="accent4"/>
              </a:solidFill>
              <a:latin typeface="+mj-lt"/>
              <a:cs typeface="Arial" panose="020B0604020202020204" pitchFamily="34" charset="0"/>
            </a:endParaRPr>
          </a:p>
        </p:txBody>
      </p:sp>
      <p:sp>
        <p:nvSpPr>
          <p:cNvPr id="16" name="Text Box 48"/>
          <p:cNvSpPr txBox="1">
            <a:spLocks noChangeArrowheads="1"/>
          </p:cNvSpPr>
          <p:nvPr userDrawn="1"/>
        </p:nvSpPr>
        <p:spPr bwMode="auto">
          <a:xfrm>
            <a:off x="3428374" y="1959811"/>
            <a:ext cx="2327618" cy="344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330" rtl="0" eaLnBrk="1" fontAlgn="auto" latinLnBrk="0" hangingPunct="1">
              <a:lnSpc>
                <a:spcPct val="100000"/>
              </a:lnSpc>
              <a:spcBef>
                <a:spcPts val="0"/>
              </a:spcBef>
              <a:spcAft>
                <a:spcPts val="600"/>
              </a:spcAft>
              <a:buClrTx/>
              <a:buSzTx/>
              <a:buFontTx/>
              <a:buNone/>
              <a:tabLst/>
              <a:defRPr/>
            </a:pPr>
            <a:r>
              <a:rPr lang="en-gb" sz="1000" b="1" kern="1200" spc="300" noProof="1">
                <a:solidFill>
                  <a:schemeClr val="tx1"/>
                </a:solidFill>
                <a:latin typeface="+mn-lt"/>
                <a:ea typeface="+mn-ea"/>
                <a:cs typeface="Arial" panose="020B0604020202020204" pitchFamily="34" charset="0"/>
              </a:rPr>
              <a:t>LAV NYT DIAS/SLIDE </a:t>
            </a:r>
            <a:r>
              <a:rPr lang="en-gb" sz="900" b="0" kern="1200" spc="0" noProof="1">
                <a:solidFill>
                  <a:schemeClr val="tx1"/>
                </a:solidFill>
                <a:latin typeface="Arial" charset="0"/>
                <a:ea typeface="+mn-ea"/>
                <a:cs typeface="Arial" panose="020B0604020202020204" pitchFamily="34" charset="0"/>
              </a:rPr>
              <a:t>(HHV. 2010- + 2013- OG 2016-VERSION)</a:t>
            </a:r>
          </a:p>
          <a:p>
            <a:pPr marL="0" marR="0" lvl="0" indent="0" algn="l" defTabSz="914330" rtl="0" eaLnBrk="1" fontAlgn="auto" latinLnBrk="0" hangingPunct="1">
              <a:lnSpc>
                <a:spcPct val="100000"/>
              </a:lnSpc>
              <a:spcBef>
                <a:spcPts val="0"/>
              </a:spcBef>
              <a:spcAft>
                <a:spcPts val="600"/>
              </a:spcAft>
              <a:buClrTx/>
              <a:buSzTx/>
              <a:buFontTx/>
              <a:buNone/>
              <a:tabLst/>
              <a:defRPr/>
            </a:pPr>
            <a:r>
              <a:rPr lang="en-gb" sz="900" b="0" kern="1200" spc="0" noProof="1">
                <a:solidFill>
                  <a:schemeClr val="tx1"/>
                </a:solidFill>
                <a:latin typeface="Arial" charset="0"/>
                <a:ea typeface="+mn-ea"/>
                <a:cs typeface="Arial" panose="020B0604020202020204" pitchFamily="34" charset="0"/>
              </a:rPr>
              <a:t> </a:t>
            </a:r>
            <a:r>
              <a:rPr lang="da-DK" sz="800" b="1" kern="1200" noProof="1">
                <a:solidFill>
                  <a:schemeClr val="tx1"/>
                </a:solidFill>
                <a:latin typeface="Arial" charset="0"/>
                <a:ea typeface="+mn-ea"/>
                <a:cs typeface="Arial" panose="020B0604020202020204" pitchFamily="34" charset="0"/>
              </a:rPr>
              <a:t/>
            </a:r>
            <a:br>
              <a:rPr lang="da-DK" sz="800" b="1" kern="1200" noProof="1">
                <a:solidFill>
                  <a:schemeClr val="tx1"/>
                </a:solidFill>
                <a:latin typeface="Arial" charset="0"/>
                <a:ea typeface="+mn-ea"/>
                <a:cs typeface="Arial" panose="020B0604020202020204" pitchFamily="34" charset="0"/>
              </a:rPr>
            </a:br>
            <a:r>
              <a:rPr lang="en-gb" sz="900" b="1" kern="1200" noProof="1">
                <a:solidFill>
                  <a:schemeClr val="tx1"/>
                </a:solidFill>
                <a:latin typeface="Arial" charset="0"/>
                <a:ea typeface="+mn-ea"/>
                <a:cs typeface="Arial" panose="020B0604020202020204" pitchFamily="34" charset="0"/>
              </a:rPr>
              <a:t>1. </a:t>
            </a:r>
            <a:r>
              <a:rPr lang="en-gb" sz="900" kern="1200" noProof="1">
                <a:solidFill>
                  <a:schemeClr val="tx1"/>
                </a:solidFill>
                <a:latin typeface="Arial" charset="0"/>
                <a:ea typeface="+mn-ea"/>
                <a:cs typeface="Arial" panose="020B0604020202020204" pitchFamily="34" charset="0"/>
              </a:rPr>
              <a:t>Klik på </a:t>
            </a:r>
            <a:r>
              <a:rPr lang="en-gb" sz="900" b="1" kern="1200" noProof="1">
                <a:solidFill>
                  <a:schemeClr val="tx1"/>
                </a:solidFill>
                <a:latin typeface="Arial" charset="0"/>
                <a:ea typeface="+mn-ea"/>
                <a:cs typeface="Arial" panose="020B0604020202020204" pitchFamily="34" charset="0"/>
              </a:rPr>
              <a:t>Startside/Hjem</a:t>
            </a:r>
          </a:p>
          <a:p>
            <a:pPr rtl="0" eaLnBrk="1" hangingPunct="1">
              <a:lnSpc>
                <a:spcPct val="100000"/>
              </a:lnSpc>
              <a:spcAft>
                <a:spcPts val="600"/>
              </a:spcAft>
              <a:defRPr/>
            </a:pPr>
            <a:r>
              <a:rPr lang="en-gb" sz="900" b="1" noProof="1">
                <a:solidFill>
                  <a:schemeClr val="tx1"/>
                </a:solidFill>
                <a:latin typeface="+mn-lt"/>
                <a:cs typeface="Arial" panose="020B0604020202020204" pitchFamily="34" charset="0"/>
              </a:rPr>
              <a:t>2. </a:t>
            </a:r>
            <a:r>
              <a:rPr lang="en-gb" sz="900" noProof="1">
                <a:solidFill>
                  <a:schemeClr val="tx1"/>
                </a:solidFill>
                <a:latin typeface="+mn-lt"/>
                <a:cs typeface="Arial" panose="020B0604020202020204" pitchFamily="34" charset="0"/>
              </a:rPr>
              <a:t>Under knappen </a:t>
            </a:r>
            <a:r>
              <a:rPr lang="en-gb" sz="900" b="1" noProof="1">
                <a:solidFill>
                  <a:schemeClr val="tx1"/>
                </a:solidFill>
                <a:latin typeface="+mn-lt"/>
                <a:cs typeface="Arial" panose="020B0604020202020204" pitchFamily="34" charset="0"/>
              </a:rPr>
              <a:t>Nyt dias/Nyt slide</a:t>
            </a:r>
            <a:r>
              <a:rPr lang="en-gb" sz="900" noProof="1">
                <a:solidFill>
                  <a:schemeClr val="tx1"/>
                </a:solidFill>
                <a:latin typeface="+mn-lt"/>
                <a:cs typeface="Arial" panose="020B0604020202020204" pitchFamily="34" charset="0"/>
              </a:rPr>
              <a:t>. Klik på øverste del af knappen for at oprette i et dias/slide magen til det markerede. Klik på nederste del for at se et udvalg af mulige layoutvalg med AAU-design. </a:t>
            </a:r>
          </a:p>
          <a:p>
            <a:pPr rtl="0" eaLnBrk="1" hangingPunct="1">
              <a:spcAft>
                <a:spcPts val="600"/>
              </a:spcAft>
              <a:defRPr/>
            </a:pPr>
            <a:endParaRPr lang="da-DK" altLang="da-DK" sz="900" baseline="0" noProof="1">
              <a:solidFill>
                <a:schemeClr val="tx1"/>
              </a:solidFill>
              <a:latin typeface="+mn-lt"/>
              <a:cs typeface="Arial" panose="020B0604020202020204" pitchFamily="34" charset="0"/>
            </a:endParaRPr>
          </a:p>
          <a:p>
            <a:pPr rtl="0" eaLnBrk="1" hangingPunct="1">
              <a:lnSpc>
                <a:spcPct val="90000"/>
              </a:lnSpc>
              <a:spcAft>
                <a:spcPts val="0"/>
              </a:spcAft>
              <a:defRPr/>
            </a:pPr>
            <a:r>
              <a:rPr lang="en-gb" sz="1000" b="1" kern="1200" spc="300" noProof="1">
                <a:solidFill>
                  <a:schemeClr val="tx1"/>
                </a:solidFill>
                <a:latin typeface="Arial" charset="0"/>
                <a:ea typeface="+mn-ea"/>
                <a:cs typeface="Arial" panose="020B0604020202020204" pitchFamily="34" charset="0"/>
              </a:rPr>
              <a:t>GITTER- OG HJÆLPELINJER</a:t>
            </a:r>
          </a:p>
          <a:p>
            <a:pPr rtl="0" eaLnBrk="1" hangingPunct="1">
              <a:lnSpc>
                <a:spcPct val="90000"/>
              </a:lnSpc>
              <a:spcAft>
                <a:spcPts val="0"/>
              </a:spcAft>
              <a:defRPr/>
            </a:pPr>
            <a:endParaRPr lang="da-DK" sz="1000" b="1" kern="1200" spc="300" noProof="1">
              <a:solidFill>
                <a:schemeClr val="tx1"/>
              </a:solidFill>
              <a:latin typeface="Arial" charset="0"/>
              <a:ea typeface="+mn-ea"/>
              <a:cs typeface="Arial" panose="020B0604020202020204" pitchFamily="34" charset="0"/>
            </a:endParaRPr>
          </a:p>
          <a:p>
            <a:pPr rtl="0" eaLnBrk="1" hangingPunct="1">
              <a:lnSpc>
                <a:spcPct val="90000"/>
              </a:lnSpc>
              <a:spcAft>
                <a:spcPts val="600"/>
              </a:spcAft>
              <a:defRPr/>
            </a:pPr>
            <a:r>
              <a:rPr lang="en-gb" sz="900" b="0" kern="1200" noProof="1">
                <a:solidFill>
                  <a:schemeClr val="tx1"/>
                </a:solidFill>
                <a:latin typeface="Arial" charset="0"/>
                <a:ea typeface="+mn-ea"/>
                <a:cs typeface="Arial" panose="020B0604020202020204" pitchFamily="34" charset="0"/>
              </a:rPr>
              <a:t>For at få et ensartet udtryk i vores præsentationer er der guidelines i form af </a:t>
            </a:r>
            <a:r>
              <a:rPr lang="en-gb" sz="900" b="1" kern="1200" noProof="1">
                <a:solidFill>
                  <a:schemeClr val="tx1"/>
                </a:solidFill>
                <a:latin typeface="Arial" charset="0"/>
                <a:ea typeface="+mn-ea"/>
                <a:cs typeface="Arial" panose="020B0604020202020204" pitchFamily="34" charset="0"/>
              </a:rPr>
              <a:t>Hjælpelinjer. </a:t>
            </a:r>
            <a:r>
              <a:rPr lang="en-gb" sz="900" b="0" kern="1200" noProof="1">
                <a:solidFill>
                  <a:schemeClr val="tx1"/>
                </a:solidFill>
                <a:latin typeface="Arial" charset="0"/>
                <a:ea typeface="+mn-ea"/>
                <a:cs typeface="Arial" panose="020B0604020202020204" pitchFamily="34" charset="0"/>
              </a:rPr>
              <a:t>For at se disse: </a:t>
            </a:r>
            <a:endParaRPr lang="da-DK" sz="900" b="0" kern="1200" noProof="1">
              <a:solidFill>
                <a:schemeClr val="tx1"/>
              </a:solidFill>
              <a:latin typeface="Arial" charset="0"/>
              <a:ea typeface="+mn-ea"/>
              <a:cs typeface="Arial" panose="020B0604020202020204" pitchFamily="34" charset="0"/>
            </a:endParaRPr>
          </a:p>
          <a:p>
            <a:pPr rtl="0" eaLnBrk="1" hangingPunct="1">
              <a:lnSpc>
                <a:spcPct val="90000"/>
              </a:lnSpc>
              <a:spcAft>
                <a:spcPts val="600"/>
              </a:spcAft>
              <a:defRPr/>
            </a:pPr>
            <a:r>
              <a:rPr lang="en-gb" sz="900" b="1" kern="1200" noProof="1">
                <a:solidFill>
                  <a:schemeClr val="tx1"/>
                </a:solidFill>
                <a:latin typeface="Arial" charset="0"/>
                <a:ea typeface="+mn-ea"/>
                <a:cs typeface="Arial" panose="020B0604020202020204" pitchFamily="34" charset="0"/>
              </a:rPr>
              <a:t>1. </a:t>
            </a:r>
            <a:r>
              <a:rPr lang="en-gb" sz="900" b="0" kern="1200" noProof="1">
                <a:solidFill>
                  <a:schemeClr val="tx1"/>
                </a:solidFill>
                <a:latin typeface="Arial" charset="0"/>
                <a:ea typeface="+mn-ea"/>
                <a:cs typeface="Arial" panose="020B0604020202020204" pitchFamily="34" charset="0"/>
              </a:rPr>
              <a:t>Klik på </a:t>
            </a:r>
            <a:r>
              <a:rPr lang="en-gb" sz="900" b="1" kern="1200" noProof="1">
                <a:solidFill>
                  <a:schemeClr val="tx1"/>
                </a:solidFill>
                <a:latin typeface="Arial" charset="0"/>
                <a:ea typeface="+mn-ea"/>
                <a:cs typeface="Arial" panose="020B0604020202020204" pitchFamily="34" charset="0"/>
              </a:rPr>
              <a:t>Vis</a:t>
            </a:r>
          </a:p>
          <a:p>
            <a:pPr rtl="0" eaLnBrk="1" hangingPunct="1">
              <a:lnSpc>
                <a:spcPct val="90000"/>
              </a:lnSpc>
              <a:spcAft>
                <a:spcPts val="600"/>
              </a:spcAft>
              <a:defRPr/>
            </a:pPr>
            <a:r>
              <a:rPr lang="en-gb" sz="900" b="1" kern="1200" noProof="1">
                <a:solidFill>
                  <a:schemeClr val="tx1"/>
                </a:solidFill>
                <a:latin typeface="Arial" charset="0"/>
                <a:ea typeface="+mn-ea"/>
                <a:cs typeface="Arial" panose="020B0604020202020204" pitchFamily="34" charset="0"/>
              </a:rPr>
              <a:t>2. </a:t>
            </a:r>
            <a:r>
              <a:rPr lang="en-gb" sz="900" b="0" kern="1200" noProof="1">
                <a:solidFill>
                  <a:schemeClr val="tx1"/>
                </a:solidFill>
                <a:latin typeface="Arial" charset="0"/>
                <a:ea typeface="+mn-ea"/>
                <a:cs typeface="Arial" panose="020B0604020202020204" pitchFamily="34" charset="0"/>
              </a:rPr>
              <a:t>Vælg </a:t>
            </a:r>
            <a:r>
              <a:rPr lang="en-gb" sz="900" b="1" kern="1200" noProof="1">
                <a:solidFill>
                  <a:schemeClr val="tx1"/>
                </a:solidFill>
                <a:latin typeface="Arial" charset="0"/>
                <a:ea typeface="+mn-ea"/>
                <a:cs typeface="Arial" panose="020B0604020202020204" pitchFamily="34" charset="0"/>
              </a:rPr>
              <a:t>Gitterlinjer</a:t>
            </a:r>
            <a:r>
              <a:rPr lang="en-gb" sz="900" b="0" kern="1200" noProof="1">
                <a:solidFill>
                  <a:schemeClr val="tx1"/>
                </a:solidFill>
                <a:latin typeface="Arial" charset="0"/>
                <a:ea typeface="+mn-ea"/>
                <a:cs typeface="Arial" panose="020B0604020202020204" pitchFamily="34" charset="0"/>
              </a:rPr>
              <a:t> og/eller </a:t>
            </a:r>
            <a:r>
              <a:rPr lang="en-gb" sz="900" b="1" kern="1200" noProof="1">
                <a:solidFill>
                  <a:schemeClr val="tx1"/>
                </a:solidFill>
                <a:latin typeface="Arial" charset="0"/>
                <a:ea typeface="+mn-ea"/>
                <a:cs typeface="Arial" panose="020B0604020202020204" pitchFamily="34" charset="0"/>
              </a:rPr>
              <a:t>Hjælpelinjer</a:t>
            </a:r>
          </a:p>
          <a:p>
            <a:pPr rtl="0" eaLnBrk="1" hangingPunct="1">
              <a:lnSpc>
                <a:spcPct val="90000"/>
              </a:lnSpc>
              <a:spcAft>
                <a:spcPts val="600"/>
              </a:spcAft>
              <a:defRPr/>
            </a:pPr>
            <a:r>
              <a:rPr lang="en-gb" sz="900" b="1" kern="1200" noProof="1">
                <a:solidFill>
                  <a:srgbClr val="DF6752"/>
                </a:solidFill>
                <a:latin typeface="Arial" charset="0"/>
                <a:ea typeface="+mn-ea"/>
                <a:cs typeface="Arial" panose="020B0604020202020204" pitchFamily="34" charset="0"/>
              </a:rPr>
              <a:t>Tip: </a:t>
            </a:r>
            <a:r>
              <a:rPr lang="en-gb" sz="900" b="0" kern="1200" noProof="1">
                <a:solidFill>
                  <a:srgbClr val="DF6752"/>
                </a:solidFill>
                <a:latin typeface="Arial" charset="0"/>
                <a:ea typeface="+mn-ea"/>
                <a:cs typeface="Arial" panose="020B0604020202020204" pitchFamily="34" charset="0"/>
              </a:rPr>
              <a:t>Tryk </a:t>
            </a:r>
            <a:r>
              <a:rPr lang="en-gb" sz="900" b="1" kern="1200" noProof="1">
                <a:solidFill>
                  <a:srgbClr val="DF6752"/>
                </a:solidFill>
                <a:latin typeface="Arial" charset="0"/>
                <a:ea typeface="+mn-ea"/>
                <a:cs typeface="Arial" panose="020B0604020202020204" pitchFamily="34" charset="0"/>
              </a:rPr>
              <a:t>Alt + F9</a:t>
            </a:r>
            <a:r>
              <a:rPr lang="en-gb" sz="900" b="0" kern="1200" noProof="1">
                <a:solidFill>
                  <a:srgbClr val="DF6752"/>
                </a:solidFill>
                <a:latin typeface="Arial" charset="0"/>
                <a:ea typeface="+mn-ea"/>
                <a:cs typeface="Arial" panose="020B0604020202020204" pitchFamily="34" charset="0"/>
              </a:rPr>
              <a:t> for hurtig visning af hjælpelinjer</a:t>
            </a:r>
          </a:p>
          <a:p>
            <a:pPr rtl="0" eaLnBrk="1" hangingPunct="1">
              <a:spcAft>
                <a:spcPts val="600"/>
              </a:spcAft>
              <a:defRPr/>
            </a:pPr>
            <a:endParaRPr lang="da-DK" altLang="da-DK" sz="900" noProof="1">
              <a:solidFill>
                <a:schemeClr val="tx1"/>
              </a:solidFill>
              <a:latin typeface="+mn-lt"/>
              <a:cs typeface="Arial" panose="020B0604020202020204" pitchFamily="34" charset="0"/>
            </a:endParaRPr>
          </a:p>
        </p:txBody>
      </p:sp>
      <p:pic>
        <p:nvPicPr>
          <p:cNvPr id="18" name="Billede 25"/>
          <p:cNvPicPr>
            <a:picLocks noChangeAspect="1"/>
          </p:cNvPicPr>
          <p:nvPr userDrawn="1"/>
        </p:nvPicPr>
        <p:blipFill>
          <a:blip r:embed="rId3"/>
          <a:stretch>
            <a:fillRect/>
          </a:stretch>
        </p:blipFill>
        <p:spPr>
          <a:xfrm>
            <a:off x="11273427" y="2241762"/>
            <a:ext cx="368254" cy="393946"/>
          </a:xfrm>
          <a:prstGeom prst="rect">
            <a:avLst/>
          </a:prstGeom>
        </p:spPr>
      </p:pic>
      <p:pic>
        <p:nvPicPr>
          <p:cNvPr id="19" name="Billede 36"/>
          <p:cNvPicPr>
            <a:picLocks noChangeAspect="1"/>
          </p:cNvPicPr>
          <p:nvPr userDrawn="1"/>
        </p:nvPicPr>
        <p:blipFill>
          <a:blip r:embed="rId4"/>
          <a:stretch>
            <a:fillRect/>
          </a:stretch>
        </p:blipFill>
        <p:spPr>
          <a:xfrm>
            <a:off x="11265672" y="3658525"/>
            <a:ext cx="416717" cy="397335"/>
          </a:xfrm>
          <a:prstGeom prst="rect">
            <a:avLst/>
          </a:prstGeom>
        </p:spPr>
      </p:pic>
      <p:pic>
        <p:nvPicPr>
          <p:cNvPr id="21" name="Billede 39"/>
          <p:cNvPicPr>
            <a:picLocks noChangeAspect="1"/>
          </p:cNvPicPr>
          <p:nvPr userDrawn="1"/>
        </p:nvPicPr>
        <p:blipFill rotWithShape="1">
          <a:blip r:embed="rId5"/>
          <a:srcRect l="2931" r="60888"/>
          <a:stretch/>
        </p:blipFill>
        <p:spPr>
          <a:xfrm>
            <a:off x="5729521" y="2621888"/>
            <a:ext cx="319516" cy="568784"/>
          </a:xfrm>
          <a:prstGeom prst="rect">
            <a:avLst/>
          </a:prstGeom>
        </p:spPr>
      </p:pic>
      <p:sp>
        <p:nvSpPr>
          <p:cNvPr id="22" name="Rektangel 21"/>
          <p:cNvSpPr/>
          <p:nvPr userDrawn="1"/>
        </p:nvSpPr>
        <p:spPr>
          <a:xfrm>
            <a:off x="509551" y="510317"/>
            <a:ext cx="6096000" cy="1200329"/>
          </a:xfrm>
          <a:prstGeom prst="rect">
            <a:avLst/>
          </a:prstGeom>
        </p:spPr>
        <p:txBody>
          <a:bodyPr rtlCol="0">
            <a:spAutoFit/>
          </a:bodyPr>
          <a:lstStyle/>
          <a:p>
            <a:pPr rtl="0"/>
            <a:r>
              <a:rPr lang="en-gb" sz="3600" b="1" spc="300"/>
              <a:t>BRUGERGUIDE</a:t>
            </a:r>
            <a:r>
              <a:rPr lang="en-US" sz="3600" b="1" spc="300" dirty="0"/>
              <a:t/>
            </a:r>
            <a:br>
              <a:rPr lang="en-US" sz="3600" b="1" spc="300" dirty="0"/>
            </a:br>
            <a:endParaRPr lang="da-DK" sz="3600" b="1" spc="300" dirty="0"/>
          </a:p>
        </p:txBody>
      </p:sp>
    </p:spTree>
    <p:extLst>
      <p:ext uri="{BB962C8B-B14F-4D97-AF65-F5344CB8AC3E}">
        <p14:creationId xmlns:p14="http://schemas.microsoft.com/office/powerpoint/2010/main" val="15507839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5" name="Title 4"/>
          <p:cNvSpPr>
            <a:spLocks noGrp="1"/>
          </p:cNvSpPr>
          <p:nvPr>
            <p:ph type="title" hasCustomPrompt="1"/>
          </p:nvPr>
        </p:nvSpPr>
        <p:spPr>
          <a:xfrm>
            <a:off x="2441575" y="2676493"/>
            <a:ext cx="7341129" cy="1036319"/>
          </a:xfrm>
          <a:solidFill>
            <a:schemeClr val="bg1"/>
          </a:solidFill>
        </p:spPr>
        <p:txBody>
          <a:bodyPr tIns="108000" rtlCol="0"/>
          <a:lstStyle>
            <a:lvl1pPr algn="ctr">
              <a:defRPr sz="2800" baseline="0">
                <a:solidFill>
                  <a:schemeClr val="tx1"/>
                </a:solidFill>
              </a:defRPr>
            </a:lvl1pPr>
          </a:lstStyle>
          <a:p>
            <a:pPr rtl="0"/>
            <a:r>
              <a:rPr lang="en-gb"/>
              <a:t>AALBORG UNIVERSITET</a:t>
            </a:r>
            <a:r>
              <a:rPr lang="en-US"/>
              <a:t/>
            </a:r>
            <a:br>
              <a:rPr lang="en-US"/>
            </a:br>
            <a:r>
              <a:rPr lang="en-gb"/>
              <a:t>OVERSKRIFT</a:t>
            </a:r>
            <a:endParaRPr lang="en-US" dirty="0"/>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rtlCol="0">
            <a:noAutofit/>
          </a:bodyPr>
          <a:lstStyle>
            <a:lvl1pPr marL="0" indent="0" algn="ctr">
              <a:buFontTx/>
              <a:buNone/>
              <a:defRPr sz="1800" spc="300" baseline="0"/>
            </a:lvl1pPr>
          </a:lstStyle>
          <a:p>
            <a:pPr lvl="0" rtl="0"/>
            <a:r>
              <a:rPr lang="en-gb"/>
              <a:t>AF NAVN NAVNESEN</a:t>
            </a:r>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Tree>
    <p:extLst>
      <p:ext uri="{BB962C8B-B14F-4D97-AF65-F5344CB8AC3E}">
        <p14:creationId xmlns:p14="http://schemas.microsoft.com/office/powerpoint/2010/main" val="38269139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5" name="Title 4"/>
          <p:cNvSpPr>
            <a:spLocks noGrp="1"/>
          </p:cNvSpPr>
          <p:nvPr>
            <p:ph type="title" hasCustomPrompt="1"/>
          </p:nvPr>
        </p:nvSpPr>
        <p:spPr>
          <a:xfrm>
            <a:off x="2441575" y="2676493"/>
            <a:ext cx="7341129" cy="1036319"/>
          </a:xfrm>
          <a:solidFill>
            <a:schemeClr val="bg1"/>
          </a:solidFill>
        </p:spPr>
        <p:txBody>
          <a:bodyPr tIns="108000" rtlCol="0"/>
          <a:lstStyle>
            <a:lvl1pPr algn="ctr">
              <a:defRPr sz="2800" baseline="0">
                <a:solidFill>
                  <a:schemeClr val="tx1"/>
                </a:solidFill>
              </a:defRPr>
            </a:lvl1pPr>
          </a:lstStyle>
          <a:p>
            <a:pPr rtl="0"/>
            <a:r>
              <a:rPr lang="en-gb"/>
              <a:t>PAUSE</a:t>
            </a:r>
            <a:r>
              <a:rPr lang="en-US"/>
              <a:t/>
            </a:r>
            <a:br>
              <a:rPr lang="en-US"/>
            </a:br>
            <a:r>
              <a:rPr lang="en-gb"/>
              <a:t>OVERSKRIFT</a:t>
            </a:r>
            <a:endParaRPr lang="en-US"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Tree>
    <p:extLst>
      <p:ext uri="{BB962C8B-B14F-4D97-AF65-F5344CB8AC3E}">
        <p14:creationId xmlns:p14="http://schemas.microsoft.com/office/powerpoint/2010/main" val="2604089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
        <p:nvSpPr>
          <p:cNvPr id="26" name="Title 4"/>
          <p:cNvSpPr>
            <a:spLocks noGrp="1"/>
          </p:cNvSpPr>
          <p:nvPr>
            <p:ph type="title" hasCustomPrompt="1"/>
          </p:nvPr>
        </p:nvSpPr>
        <p:spPr>
          <a:xfrm>
            <a:off x="587375" y="370764"/>
            <a:ext cx="4516438" cy="1473911"/>
          </a:xfrm>
        </p:spPr>
        <p:txBody>
          <a:bodyPr rtlCol="0"/>
          <a:lstStyle>
            <a:lvl1pPr>
              <a:defRPr sz="3600"/>
            </a:lvl1pPr>
          </a:lstStyle>
          <a:p>
            <a:pPr rtl="0"/>
            <a:r>
              <a:rPr lang="en-gb"/>
              <a:t>CLICK TO EDIT TITLE</a:t>
            </a:r>
            <a:endParaRPr lang="en-US" dirty="0"/>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29" name="Pladsholder til tekst 10"/>
          <p:cNvSpPr>
            <a:spLocks noGrp="1"/>
          </p:cNvSpPr>
          <p:nvPr>
            <p:ph type="body" sz="quarter" idx="12"/>
          </p:nvPr>
        </p:nvSpPr>
        <p:spPr>
          <a:xfrm>
            <a:off x="587375" y="2065337"/>
            <a:ext cx="4516438" cy="3243263"/>
          </a:xfrm>
        </p:spPr>
        <p:txBody>
          <a:bodyPr rtlCol="0"/>
          <a:lstStyle>
            <a:lvl1pPr marL="285750" indent="-285750">
              <a:buFontTx/>
              <a:buBlip>
                <a:blip r:embed="rId3"/>
              </a:buBlip>
              <a:defRPr/>
            </a:lvl1pPr>
          </a:lstStyle>
          <a:p>
            <a:pPr lvl="0" rtl="0"/>
            <a:r>
              <a:rPr lang="en-gb"/>
              <a:t>Rediger typografien i masterens</a:t>
            </a:r>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a:t>‹nr.›</a:t>
            </a:fld>
            <a:endParaRPr lang="en-US" dirty="0"/>
          </a:p>
        </p:txBody>
      </p:sp>
      <p:sp>
        <p:nvSpPr>
          <p:cNvPr id="3" name="Title 4"/>
          <p:cNvSpPr>
            <a:spLocks noGrp="1"/>
          </p:cNvSpPr>
          <p:nvPr>
            <p:ph type="title" hasCustomPrompt="1"/>
          </p:nvPr>
        </p:nvSpPr>
        <p:spPr>
          <a:xfrm>
            <a:off x="587374" y="370290"/>
            <a:ext cx="5149879" cy="1474385"/>
          </a:xfrm>
        </p:spPr>
        <p:txBody>
          <a:bodyPr rtlCol="0"/>
          <a:lstStyle>
            <a:lvl1pPr>
              <a:defRPr sz="3600" baseline="0"/>
            </a:lvl1pPr>
          </a:lstStyle>
          <a:p>
            <a:pPr rtl="0"/>
            <a:r>
              <a:rPr lang="en-gb"/>
              <a:t>KLIK HER FOR AT ÆNDRE TITEL</a:t>
            </a:r>
            <a:endParaRPr lang="en-US" dirty="0"/>
          </a:p>
        </p:txBody>
      </p:sp>
      <p:sp>
        <p:nvSpPr>
          <p:cNvPr id="5" name="Pladsholder til tekst 10"/>
          <p:cNvSpPr>
            <a:spLocks noGrp="1"/>
          </p:cNvSpPr>
          <p:nvPr>
            <p:ph type="body" sz="quarter" idx="12" hasCustomPrompt="1"/>
          </p:nvPr>
        </p:nvSpPr>
        <p:spPr>
          <a:xfrm>
            <a:off x="587375" y="2065337"/>
            <a:ext cx="10620094" cy="3704284"/>
          </a:xfrm>
        </p:spPr>
        <p:txBody>
          <a:bodyPr rtlCol="0"/>
          <a:lstStyle>
            <a:lvl1pPr marL="285750" indent="-285750">
              <a:buFontTx/>
              <a:buBlip>
                <a:blip r:embed="rId2"/>
              </a:buBlip>
              <a:defRPr/>
            </a:lvl1pPr>
          </a:lstStyle>
          <a:p>
            <a:pPr lvl="0" rtl="0"/>
            <a:r>
              <a:rPr lang="en-gb"/>
              <a:t>Indsæt bullets</a:t>
            </a:r>
            <a:endParaRPr lang="da-DK" dirty="0"/>
          </a:p>
        </p:txBody>
      </p:sp>
    </p:spTree>
    <p:extLst>
      <p:ext uri="{BB962C8B-B14F-4D97-AF65-F5344CB8AC3E}">
        <p14:creationId xmlns:p14="http://schemas.microsoft.com/office/powerpoint/2010/main" val="28783664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
        <p:nvSpPr>
          <p:cNvPr id="26" name="Title 4"/>
          <p:cNvSpPr>
            <a:spLocks noGrp="1"/>
          </p:cNvSpPr>
          <p:nvPr>
            <p:ph type="title" hasCustomPrompt="1"/>
          </p:nvPr>
        </p:nvSpPr>
        <p:spPr>
          <a:xfrm>
            <a:off x="587375" y="370764"/>
            <a:ext cx="4516438" cy="1473911"/>
          </a:xfrm>
        </p:spPr>
        <p:txBody>
          <a:bodyPr rtlCol="0"/>
          <a:lstStyle>
            <a:lvl1pPr>
              <a:defRPr sz="3600"/>
            </a:lvl1pPr>
          </a:lstStyle>
          <a:p>
            <a:pPr rtl="0"/>
            <a:r>
              <a:rPr lang="en-gb"/>
              <a:t>KLIK HER FOR AT ÆNDRE TITEL</a:t>
            </a:r>
            <a:endParaRPr lang="en-US" dirty="0"/>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29" name="Pladsholder til tekst 10"/>
          <p:cNvSpPr>
            <a:spLocks noGrp="1"/>
          </p:cNvSpPr>
          <p:nvPr>
            <p:ph type="body" sz="quarter" idx="12" hasCustomPrompt="1"/>
          </p:nvPr>
        </p:nvSpPr>
        <p:spPr>
          <a:xfrm>
            <a:off x="587375" y="2065337"/>
            <a:ext cx="4516438" cy="3243263"/>
          </a:xfrm>
        </p:spPr>
        <p:txBody>
          <a:bodyPr rtlCol="0"/>
          <a:lstStyle>
            <a:lvl1pPr marL="285750" indent="-285750">
              <a:buFontTx/>
              <a:buBlip>
                <a:blip r:embed="rId3"/>
              </a:buBlip>
              <a:defRPr/>
            </a:lvl1pPr>
          </a:lstStyle>
          <a:p>
            <a:pPr lvl="0" rtl="0"/>
            <a:r>
              <a:rPr lang="en-gb"/>
              <a:t>Indsæt bullets</a:t>
            </a:r>
            <a:endParaRPr lang="da-DK" dirty="0"/>
          </a:p>
        </p:txBody>
      </p:sp>
    </p:spTree>
    <p:extLst>
      <p:ext uri="{BB962C8B-B14F-4D97-AF65-F5344CB8AC3E}">
        <p14:creationId xmlns:p14="http://schemas.microsoft.com/office/powerpoint/2010/main" val="32707277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rtlCol="0"/>
          <a:lstStyle>
            <a:lvl1pPr>
              <a:defRPr sz="3600"/>
            </a:lvl1pPr>
          </a:lstStyle>
          <a:p>
            <a:pPr rtl="0"/>
            <a:r>
              <a:rPr lang="en-gb"/>
              <a:t>KLIK HER FOR AT ÆNDRE TITEL</a:t>
            </a:r>
            <a:endParaRPr lang="en-US" dirty="0"/>
          </a:p>
        </p:txBody>
      </p:sp>
      <p:sp>
        <p:nvSpPr>
          <p:cNvPr id="11" name="Pladsholder til diagram 10"/>
          <p:cNvSpPr>
            <a:spLocks noGrp="1"/>
          </p:cNvSpPr>
          <p:nvPr>
            <p:ph type="chart" sz="quarter" idx="12"/>
          </p:nvPr>
        </p:nvSpPr>
        <p:spPr>
          <a:xfrm>
            <a:off x="6096000" y="2262579"/>
            <a:ext cx="5524500" cy="3572737"/>
          </a:xfrm>
        </p:spPr>
        <p:txBody>
          <a:bodyPr rtlCol="0"/>
          <a:lstStyle/>
          <a:p>
            <a:pPr rtl="0"/>
            <a:r>
              <a:rPr lang="en-gb"/>
              <a:t>Klik på ikonet for at tilføje et diagram</a:t>
            </a:r>
          </a:p>
        </p:txBody>
      </p:sp>
      <p:sp>
        <p:nvSpPr>
          <p:cNvPr id="13" name="Pladsholder til tekst 12"/>
          <p:cNvSpPr>
            <a:spLocks noGrp="1"/>
          </p:cNvSpPr>
          <p:nvPr>
            <p:ph type="body" sz="quarter" idx="13" hasCustomPrompt="1"/>
          </p:nvPr>
        </p:nvSpPr>
        <p:spPr>
          <a:xfrm>
            <a:off x="587375" y="2262579"/>
            <a:ext cx="4886992" cy="3572737"/>
          </a:xfrm>
        </p:spPr>
        <p:txBody>
          <a:bodyPr rtlCol="0">
            <a:normAutofit/>
          </a:bodyPr>
          <a:lstStyle>
            <a:lvl2pPr marL="285750" indent="-285750">
              <a:buFontTx/>
              <a:buBlip>
                <a:blip r:embed="rId2"/>
              </a:buBlip>
              <a:defRPr sz="1600" baseline="0"/>
            </a:lvl2pPr>
          </a:lstStyle>
          <a:p>
            <a:pPr lvl="1" rtl="0"/>
            <a:r>
              <a:rPr lang="en-gb"/>
              <a:t>Indsæt bullets</a:t>
            </a:r>
            <a:endParaRPr lang="da-DK"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a:t>‹nr.›</a:t>
            </a:fld>
            <a:endParaRPr lang="en-US" dirty="0"/>
          </a:p>
        </p:txBody>
      </p:sp>
    </p:spTree>
    <p:extLst>
      <p:ext uri="{BB962C8B-B14F-4D97-AF65-F5344CB8AC3E}">
        <p14:creationId xmlns:p14="http://schemas.microsoft.com/office/powerpoint/2010/main" val="9067052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a:p>
        </p:txBody>
      </p:sp>
      <p:sp>
        <p:nvSpPr>
          <p:cNvPr id="5" name="Title 4"/>
          <p:cNvSpPr>
            <a:spLocks noGrp="1"/>
          </p:cNvSpPr>
          <p:nvPr>
            <p:ph type="title" hasCustomPrompt="1"/>
          </p:nvPr>
        </p:nvSpPr>
        <p:spPr>
          <a:xfrm>
            <a:off x="587374" y="359273"/>
            <a:ext cx="4490445" cy="1621619"/>
          </a:xfrm>
        </p:spPr>
        <p:txBody>
          <a:bodyPr rtlCol="0"/>
          <a:lstStyle>
            <a:lvl1pPr>
              <a:defRPr sz="3600"/>
            </a:lvl1pPr>
          </a:lstStyle>
          <a:p>
            <a:pPr rtl="0"/>
            <a:r>
              <a:rPr lang="en-gb"/>
              <a:t>KLIK HER FOR AT ÆNDRE TITEL</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rtlCol="0"/>
          <a:lstStyle>
            <a:lvl1pPr marL="285750" indent="-285750">
              <a:lnSpc>
                <a:spcPct val="100000"/>
              </a:lnSpc>
              <a:spcBef>
                <a:spcPts val="600"/>
              </a:spcBef>
              <a:buFontTx/>
              <a:buBlip>
                <a:blip r:embed="rId2"/>
              </a:buBlip>
              <a:defRPr sz="1600" baseline="0"/>
            </a:lvl1pPr>
          </a:lstStyle>
          <a:p>
            <a:pPr lvl="0" rtl="0"/>
            <a:r>
              <a:rPr lang="en-gb"/>
              <a:t>Indsæt bullets</a:t>
            </a:r>
            <a:endParaRPr lang="da-DK" dirty="0"/>
          </a:p>
          <a:p>
            <a:pPr lvl="0" rtl="0"/>
            <a:endParaRPr lang="da-DK" dirty="0"/>
          </a:p>
          <a:p>
            <a:pPr lvl="0" rtl="0"/>
            <a:endParaRPr lang="da-DK" dirty="0"/>
          </a:p>
        </p:txBody>
      </p:sp>
    </p:spTree>
    <p:extLst>
      <p:ext uri="{BB962C8B-B14F-4D97-AF65-F5344CB8AC3E}">
        <p14:creationId xmlns:p14="http://schemas.microsoft.com/office/powerpoint/2010/main" val="37915120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6" name="Title 4"/>
          <p:cNvSpPr>
            <a:spLocks noGrp="1"/>
          </p:cNvSpPr>
          <p:nvPr>
            <p:ph type="title" hasCustomPrompt="1"/>
          </p:nvPr>
        </p:nvSpPr>
        <p:spPr>
          <a:xfrm>
            <a:off x="587374" y="373446"/>
            <a:ext cx="4683125" cy="1471230"/>
          </a:xfrm>
        </p:spPr>
        <p:txBody>
          <a:bodyPr rtlCol="0"/>
          <a:lstStyle>
            <a:lvl1pPr>
              <a:defRPr sz="3600">
                <a:solidFill>
                  <a:schemeClr val="bg1"/>
                </a:solidFill>
              </a:defRPr>
            </a:lvl1pPr>
          </a:lstStyle>
          <a:p>
            <a:pPr rtl="0"/>
            <a:r>
              <a:rPr lang="en-gb"/>
              <a:t>KLIK HER FOR AT ÆNDRE TITEL</a:t>
            </a:r>
            <a:endParaRPr lang="en-US" dirty="0"/>
          </a:p>
        </p:txBody>
      </p:sp>
      <p:grpSp>
        <p:nvGrpSpPr>
          <p:cNvPr id="31" name="Gruppe 30"/>
          <p:cNvGrpSpPr/>
          <p:nvPr userDrawn="1"/>
        </p:nvGrpSpPr>
        <p:grpSpPr>
          <a:xfrm>
            <a:off x="5466450" y="6027162"/>
            <a:ext cx="1272706" cy="669100"/>
            <a:chOff x="5387975" y="5659438"/>
            <a:chExt cx="1573213" cy="827087"/>
          </a:xfrm>
          <a:solidFill>
            <a:schemeClr val="bg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
        <p:nvSpPr>
          <p:cNvPr id="4" name="Pladsholder til tekst 3"/>
          <p:cNvSpPr>
            <a:spLocks noGrp="1"/>
          </p:cNvSpPr>
          <p:nvPr>
            <p:ph type="body" sz="quarter" idx="12" hasCustomPrompt="1"/>
          </p:nvPr>
        </p:nvSpPr>
        <p:spPr>
          <a:xfrm>
            <a:off x="583406" y="2101809"/>
            <a:ext cx="4687094" cy="3765591"/>
          </a:xfrm>
        </p:spPr>
        <p:txBody>
          <a:bodyPr rtlCol="0"/>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Indsæt bullets</a:t>
            </a:r>
            <a:endParaRPr lang="da-DK" dirty="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grpSp>
    </p:spTree>
    <p:extLst>
      <p:ext uri="{BB962C8B-B14F-4D97-AF65-F5344CB8AC3E}">
        <p14:creationId xmlns:p14="http://schemas.microsoft.com/office/powerpoint/2010/main" val="2156360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a:p>
        </p:txBody>
      </p:sp>
      <p:sp>
        <p:nvSpPr>
          <p:cNvPr id="6" name="Title 4"/>
          <p:cNvSpPr>
            <a:spLocks noGrp="1"/>
          </p:cNvSpPr>
          <p:nvPr>
            <p:ph type="title" hasCustomPrompt="1"/>
          </p:nvPr>
        </p:nvSpPr>
        <p:spPr>
          <a:xfrm>
            <a:off x="587375" y="373446"/>
            <a:ext cx="4454526" cy="1471230"/>
          </a:xfrm>
        </p:spPr>
        <p:txBody>
          <a:bodyPr rtlCol="0"/>
          <a:lstStyle>
            <a:lvl1pPr>
              <a:defRPr sz="3600">
                <a:solidFill>
                  <a:schemeClr val="bg1"/>
                </a:solidFill>
              </a:defRPr>
            </a:lvl1pPr>
          </a:lstStyle>
          <a:p>
            <a:pPr rtl="0"/>
            <a:r>
              <a:rPr lang="en-gb"/>
              <a:t>KLIK HER FOR AT ÆNDRE TITEL</a:t>
            </a:r>
            <a:endParaRPr lang="en-US" dirty="0"/>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
        <p:nvSpPr>
          <p:cNvPr id="4" name="Pladsholder til tekst 3"/>
          <p:cNvSpPr>
            <a:spLocks noGrp="1"/>
          </p:cNvSpPr>
          <p:nvPr>
            <p:ph type="body" sz="quarter" idx="12" hasCustomPrompt="1"/>
          </p:nvPr>
        </p:nvSpPr>
        <p:spPr>
          <a:xfrm>
            <a:off x="583406" y="2101809"/>
            <a:ext cx="4458495" cy="3600491"/>
          </a:xfrm>
        </p:spPr>
        <p:txBody>
          <a:bodyPr rtlCol="0"/>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Indsæt bullets</a:t>
            </a:r>
            <a:endParaRPr lang="da-DK" dirty="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grpSp>
      <p:sp>
        <p:nvSpPr>
          <p:cNvPr id="75" name="Picture Placeholder 4"/>
          <p:cNvSpPr>
            <a:spLocks noGrp="1"/>
          </p:cNvSpPr>
          <p:nvPr>
            <p:ph type="pic" sz="quarter" idx="11" hasCustomPrompt="1"/>
          </p:nvPr>
        </p:nvSpPr>
        <p:spPr>
          <a:xfrm>
            <a:off x="5270500" y="0"/>
            <a:ext cx="69215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Tree>
    <p:extLst>
      <p:ext uri="{BB962C8B-B14F-4D97-AF65-F5344CB8AC3E}">
        <p14:creationId xmlns:p14="http://schemas.microsoft.com/office/powerpoint/2010/main" val="167220457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6" name="Title 4"/>
          <p:cNvSpPr>
            <a:spLocks noGrp="1"/>
          </p:cNvSpPr>
          <p:nvPr>
            <p:ph type="title" hasCustomPrompt="1"/>
          </p:nvPr>
        </p:nvSpPr>
        <p:spPr>
          <a:xfrm>
            <a:off x="8031878" y="957753"/>
            <a:ext cx="3879477" cy="1987748"/>
          </a:xfrm>
        </p:spPr>
        <p:txBody>
          <a:bodyPr rtlCol="0"/>
          <a:lstStyle>
            <a:lvl1pPr>
              <a:defRPr sz="3600"/>
            </a:lvl1pPr>
          </a:lstStyle>
          <a:p>
            <a:pPr rtl="0"/>
            <a:r>
              <a:rPr lang="en-gb"/>
              <a:t>KLIK HER FOR AT ÆNDRE TITEL</a:t>
            </a:r>
            <a:endParaRPr lang="en-US" dirty="0"/>
          </a:p>
        </p:txBody>
      </p:sp>
      <p:sp>
        <p:nvSpPr>
          <p:cNvPr id="7" name="Pladsholder til tekst 3"/>
          <p:cNvSpPr>
            <a:spLocks noGrp="1"/>
          </p:cNvSpPr>
          <p:nvPr>
            <p:ph type="body" sz="quarter" idx="12" hasCustomPrompt="1"/>
          </p:nvPr>
        </p:nvSpPr>
        <p:spPr>
          <a:xfrm>
            <a:off x="8031879" y="3199593"/>
            <a:ext cx="3588621" cy="2982722"/>
          </a:xfrm>
        </p:spPr>
        <p:txBody>
          <a:bodyPr rtlCol="0"/>
          <a:lstStyle>
            <a:lvl1pPr marL="285750" indent="-285750">
              <a:lnSpc>
                <a:spcPct val="100000"/>
              </a:lnSpc>
              <a:spcBef>
                <a:spcPts val="600"/>
              </a:spcBef>
              <a:buFontTx/>
              <a:buBlip>
                <a:blip r:embed="rId2"/>
              </a:buBlip>
              <a:defRPr sz="1600" baseline="0"/>
            </a:lvl1pPr>
          </a:lstStyle>
          <a:p>
            <a:pPr lvl="0" rtl="0"/>
            <a:r>
              <a:rPr lang="en-gb"/>
              <a:t>Indsæt bullets</a:t>
            </a:r>
            <a:endParaRPr lang="da-DK" dirty="0"/>
          </a:p>
          <a:p>
            <a:pPr lvl="0" rtl="0"/>
            <a:endParaRPr lang="da-DK" dirty="0"/>
          </a:p>
          <a:p>
            <a:pPr lvl="0" rtl="0"/>
            <a:endParaRPr lang="da-DK" dirty="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35459053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10" name="Title 4"/>
          <p:cNvSpPr>
            <a:spLocks noGrp="1"/>
          </p:cNvSpPr>
          <p:nvPr>
            <p:ph type="title" hasCustomPrompt="1"/>
          </p:nvPr>
        </p:nvSpPr>
        <p:spPr>
          <a:xfrm>
            <a:off x="587374" y="357948"/>
            <a:ext cx="4542975" cy="1486727"/>
          </a:xfrm>
        </p:spPr>
        <p:txBody>
          <a:bodyPr rtlCol="0"/>
          <a:lstStyle>
            <a:lvl1pPr>
              <a:defRPr sz="3600"/>
            </a:lvl1pPr>
          </a:lstStyle>
          <a:p>
            <a:pPr rtl="0"/>
            <a:r>
              <a:rPr lang="en-gb"/>
              <a:t>KLIK HER FOR AT ÆNDRE TITEL</a:t>
            </a:r>
            <a:endParaRPr lang="en-US" dirty="0"/>
          </a:p>
        </p:txBody>
      </p:sp>
      <p:sp>
        <p:nvSpPr>
          <p:cNvPr id="7" name="Pladsholder til tekst 3"/>
          <p:cNvSpPr>
            <a:spLocks noGrp="1"/>
          </p:cNvSpPr>
          <p:nvPr>
            <p:ph type="body" sz="quarter" idx="15" hasCustomPrompt="1"/>
          </p:nvPr>
        </p:nvSpPr>
        <p:spPr>
          <a:xfrm>
            <a:off x="587375" y="2127154"/>
            <a:ext cx="4542974" cy="3575409"/>
          </a:xfrm>
        </p:spPr>
        <p:txBody>
          <a:bodyPr rtlCol="0"/>
          <a:lstStyle>
            <a:lvl1pPr marL="285750" indent="-285750">
              <a:lnSpc>
                <a:spcPct val="100000"/>
              </a:lnSpc>
              <a:spcBef>
                <a:spcPts val="600"/>
              </a:spcBef>
              <a:buFontTx/>
              <a:buBlip>
                <a:blip r:embed="rId2"/>
              </a:buBlip>
              <a:defRPr sz="1600" baseline="0"/>
            </a:lvl1pPr>
          </a:lstStyle>
          <a:p>
            <a:pPr lvl="0" rtl="0"/>
            <a:r>
              <a:rPr lang="en-gb"/>
              <a:t>Indsæt bullets</a:t>
            </a:r>
            <a:endParaRPr lang="da-DK" dirty="0"/>
          </a:p>
          <a:p>
            <a:pPr lvl="0" rtl="0"/>
            <a:endParaRPr lang="da-DK" dirty="0"/>
          </a:p>
          <a:p>
            <a:pPr lvl="0" rtl="0"/>
            <a:endParaRPr lang="da-DK" dirty="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Tree>
    <p:extLst>
      <p:ext uri="{BB962C8B-B14F-4D97-AF65-F5344CB8AC3E}">
        <p14:creationId xmlns:p14="http://schemas.microsoft.com/office/powerpoint/2010/main" val="19830021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lå layout højre">
    <p:spTree>
      <p:nvGrpSpPr>
        <p:cNvPr id="1" name=""/>
        <p:cNvGrpSpPr/>
        <p:nvPr/>
      </p:nvGrpSpPr>
      <p:grpSpPr>
        <a:xfrm>
          <a:off x="0" y="0"/>
          <a:ext cx="0" cy="0"/>
          <a:chOff x="0" y="0"/>
          <a:chExt cx="0" cy="0"/>
        </a:xfrm>
      </p:grpSpPr>
      <p:sp>
        <p:nvSpPr>
          <p:cNvPr id="26" name="Rectangle 6"/>
          <p:cNvSpPr/>
          <p:nvPr userDrawn="1"/>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28" name="Pladsholder til tekst 3"/>
          <p:cNvSpPr>
            <a:spLocks noGrp="1"/>
          </p:cNvSpPr>
          <p:nvPr>
            <p:ph type="body" sz="quarter" idx="17" hasCustomPrompt="1"/>
          </p:nvPr>
        </p:nvSpPr>
        <p:spPr>
          <a:xfrm>
            <a:off x="8027662" y="2927417"/>
            <a:ext cx="3673420" cy="3222624"/>
          </a:xfrm>
        </p:spPr>
        <p:txBody>
          <a:bodyPr rtlCol="0"/>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Insert text here</a:t>
            </a:r>
            <a:endParaRPr lang="da-DK" dirty="0"/>
          </a:p>
        </p:txBody>
      </p:sp>
      <p:sp>
        <p:nvSpPr>
          <p:cNvPr id="3" name="Slide Number Placeholder 2"/>
          <p:cNvSpPr>
            <a:spLocks noGrp="1"/>
          </p:cNvSpPr>
          <p:nvPr>
            <p:ph type="sldNum" sz="quarter" idx="10"/>
          </p:nvPr>
        </p:nvSpPr>
        <p:spPr/>
        <p:txBody>
          <a:bodyPr rtlCol="0"/>
          <a:lstStyle>
            <a:lvl1pPr>
              <a:defRPr>
                <a:solidFill>
                  <a:schemeClr val="bg1">
                    <a:alpha val="70000"/>
                  </a:schemeClr>
                </a:solidFill>
              </a:defRPr>
            </a:lvl1pPr>
          </a:lstStyle>
          <a:p>
            <a:pPr rtl="0"/>
            <a:fld id="{D8D877B3-D348-4611-9BDB-C5374591D951}" type="slidenum">
              <a:rPr lang="en-US" smtClean="0"/>
              <a:pPr/>
              <a:t>‹nr.›</a:t>
            </a:fld>
            <a:endParaRPr lang="en-US" dirty="0"/>
          </a:p>
        </p:txBody>
      </p:sp>
      <p:grpSp>
        <p:nvGrpSpPr>
          <p:cNvPr id="5" name="Gruppe 4"/>
          <p:cNvGrpSpPr/>
          <p:nvPr userDrawn="1"/>
        </p:nvGrpSpPr>
        <p:grpSpPr>
          <a:xfrm>
            <a:off x="7427914" y="1288619"/>
            <a:ext cx="405154"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
        <p:nvSpPr>
          <p:cNvPr id="53" name="Title 4"/>
          <p:cNvSpPr>
            <a:spLocks noGrp="1"/>
          </p:cNvSpPr>
          <p:nvPr>
            <p:ph type="title" hasCustomPrompt="1"/>
          </p:nvPr>
        </p:nvSpPr>
        <p:spPr>
          <a:xfrm>
            <a:off x="8027663" y="943460"/>
            <a:ext cx="3673419" cy="1860884"/>
          </a:xfrm>
        </p:spPr>
        <p:txBody>
          <a:bodyPr rtlCol="0"/>
          <a:lstStyle>
            <a:lvl1pPr>
              <a:defRPr sz="3600">
                <a:solidFill>
                  <a:schemeClr val="bg1"/>
                </a:solidFill>
              </a:defRPr>
            </a:lvl1pPr>
          </a:lstStyle>
          <a:p>
            <a:pPr rtl="0"/>
            <a:r>
              <a:rPr lang="en-gb"/>
              <a:t>KLIK HER FOR AT ÆNDRE TITEL</a:t>
            </a:r>
            <a:endParaRPr lang="en-US" dirty="0"/>
          </a:p>
        </p:txBody>
      </p:sp>
    </p:spTree>
    <p:extLst>
      <p:ext uri="{BB962C8B-B14F-4D97-AF65-F5344CB8AC3E}">
        <p14:creationId xmlns:p14="http://schemas.microsoft.com/office/powerpoint/2010/main" val="20321669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lvl1pPr>
              <a:defRPr>
                <a:solidFill>
                  <a:schemeClr val="accent1">
                    <a:alpha val="70000"/>
                  </a:schemeClr>
                </a:solidFill>
              </a:defRPr>
            </a:lvl1pPr>
          </a:lstStyle>
          <a:p>
            <a:pPr rtl="0"/>
            <a:fld id="{D8D877B3-D348-4611-9BDB-C5374591D951}" type="slidenum">
              <a:rPr lang="en-US" smtClean="0"/>
              <a:pPr/>
              <a:t>‹nr.›</a:t>
            </a:fld>
            <a:endParaRPr lang="en-US" dirty="0"/>
          </a:p>
        </p:txBody>
      </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grpSp>
        <p:nvGrpSpPr>
          <p:cNvPr id="54" name="Gruppe 53"/>
          <p:cNvGrpSpPr/>
          <p:nvPr userDrawn="1"/>
        </p:nvGrpSpPr>
        <p:grpSpPr>
          <a:xfrm>
            <a:off x="4733281" y="657225"/>
            <a:ext cx="405154"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
        <p:nvSpPr>
          <p:cNvPr id="74" name="Picture Placeholder 4"/>
          <p:cNvSpPr>
            <a:spLocks noGrp="1"/>
          </p:cNvSpPr>
          <p:nvPr>
            <p:ph type="pic" sz="quarter" idx="11" hasCustomPrompt="1"/>
          </p:nvPr>
        </p:nvSpPr>
        <p:spPr>
          <a:xfrm>
            <a:off x="-19951"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75" name="Title 4"/>
          <p:cNvSpPr>
            <a:spLocks noGrp="1"/>
          </p:cNvSpPr>
          <p:nvPr>
            <p:ph type="title" hasCustomPrompt="1"/>
          </p:nvPr>
        </p:nvSpPr>
        <p:spPr>
          <a:xfrm>
            <a:off x="5324157" y="359273"/>
            <a:ext cx="4490445" cy="1621619"/>
          </a:xfrm>
        </p:spPr>
        <p:txBody>
          <a:bodyPr rtlCol="0"/>
          <a:lstStyle>
            <a:lvl1pPr>
              <a:defRPr sz="3600"/>
            </a:lvl1pPr>
          </a:lstStyle>
          <a:p>
            <a:pPr rtl="0"/>
            <a:r>
              <a:rPr lang="en-gb"/>
              <a:t>KLIK HER FOR AT ÆNDRE TITEL</a:t>
            </a:r>
            <a:endParaRPr lang="en-US" dirty="0"/>
          </a:p>
        </p:txBody>
      </p:sp>
      <p:sp>
        <p:nvSpPr>
          <p:cNvPr id="76" name="Pladsholder til tekst 3"/>
          <p:cNvSpPr>
            <a:spLocks noGrp="1"/>
          </p:cNvSpPr>
          <p:nvPr>
            <p:ph type="body" sz="quarter" idx="12" hasCustomPrompt="1"/>
          </p:nvPr>
        </p:nvSpPr>
        <p:spPr>
          <a:xfrm>
            <a:off x="5324158" y="2143359"/>
            <a:ext cx="4490445" cy="3752115"/>
          </a:xfrm>
        </p:spPr>
        <p:txBody>
          <a:bodyPr rtlCol="0"/>
          <a:lstStyle>
            <a:lvl1pPr marL="285750" indent="-285750">
              <a:lnSpc>
                <a:spcPct val="100000"/>
              </a:lnSpc>
              <a:spcBef>
                <a:spcPts val="600"/>
              </a:spcBef>
              <a:buFontTx/>
              <a:buBlip>
                <a:blip r:embed="rId2"/>
              </a:buBlip>
              <a:defRPr sz="1600" baseline="0"/>
            </a:lvl1pPr>
          </a:lstStyle>
          <a:p>
            <a:pPr lvl="0" rtl="0"/>
            <a:r>
              <a:rPr lang="en-gb"/>
              <a:t>Indsæt bullets</a:t>
            </a:r>
            <a:endParaRPr lang="da-DK" dirty="0"/>
          </a:p>
          <a:p>
            <a:pPr lvl="0" rtl="0"/>
            <a:endParaRPr lang="da-DK" dirty="0"/>
          </a:p>
          <a:p>
            <a:pPr lvl="0" rtl="0"/>
            <a:endParaRPr lang="da-DK" dirty="0"/>
          </a:p>
        </p:txBody>
      </p:sp>
    </p:spTree>
    <p:extLst>
      <p:ext uri="{BB962C8B-B14F-4D97-AF65-F5344CB8AC3E}">
        <p14:creationId xmlns:p14="http://schemas.microsoft.com/office/powerpoint/2010/main" val="256328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_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rtlCol="0"/>
          <a:lstStyle>
            <a:lvl1pPr>
              <a:defRPr sz="3600"/>
            </a:lvl1pPr>
          </a:lstStyle>
          <a:p>
            <a:pPr rtl="0"/>
            <a:r>
              <a:rPr lang="en-gb"/>
              <a:t>CLICK TO EDIT TITLE</a:t>
            </a:r>
            <a:endParaRPr lang="en-US" dirty="0"/>
          </a:p>
        </p:txBody>
      </p:sp>
      <p:sp>
        <p:nvSpPr>
          <p:cNvPr id="11" name="Pladsholder til diagram 10"/>
          <p:cNvSpPr>
            <a:spLocks noGrp="1"/>
          </p:cNvSpPr>
          <p:nvPr>
            <p:ph type="chart" sz="quarter" idx="12"/>
          </p:nvPr>
        </p:nvSpPr>
        <p:spPr>
          <a:xfrm>
            <a:off x="6096000" y="2262579"/>
            <a:ext cx="5524500" cy="3572737"/>
          </a:xfrm>
        </p:spPr>
        <p:txBody>
          <a:bodyPr rtlCol="0"/>
          <a:lstStyle/>
          <a:p>
            <a:pPr rtl="0"/>
            <a:endParaRPr lang="da-DK"/>
          </a:p>
        </p:txBody>
      </p:sp>
      <p:sp>
        <p:nvSpPr>
          <p:cNvPr id="13" name="Pladsholder til tekst 12"/>
          <p:cNvSpPr>
            <a:spLocks noGrp="1"/>
          </p:cNvSpPr>
          <p:nvPr>
            <p:ph type="body" sz="quarter" idx="13" hasCustomPrompt="1"/>
          </p:nvPr>
        </p:nvSpPr>
        <p:spPr>
          <a:xfrm>
            <a:off x="587375" y="2262579"/>
            <a:ext cx="4886992" cy="3572737"/>
          </a:xfrm>
        </p:spPr>
        <p:txBody>
          <a:bodyPr rtlCol="0">
            <a:normAutofit/>
          </a:bodyPr>
          <a:lstStyle>
            <a:lvl2pPr marL="285750" indent="-285750">
              <a:buFontTx/>
              <a:buBlip>
                <a:blip r:embed="rId2"/>
              </a:buBlip>
              <a:defRPr sz="1600" baseline="0"/>
            </a:lvl2pPr>
          </a:lstStyle>
          <a:p>
            <a:pPr lvl="1" rtl="0"/>
            <a:r>
              <a:rPr lang="en-gb"/>
              <a:t>INSERT TEXT</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a:t>‹nr.›</a:t>
            </a:fld>
            <a:endParaRPr lang="en-US" dirty="0" smtClean="0"/>
          </a:p>
        </p:txBody>
      </p:sp>
    </p:spTree>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userDrawn="1">
  <p:cSld name="Billede venstre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lvl1pPr>
              <a:defRPr>
                <a:solidFill>
                  <a:schemeClr val="accent1">
                    <a:alpha val="70000"/>
                  </a:schemeClr>
                </a:solidFill>
              </a:defRPr>
            </a:lvl1pPr>
          </a:lstStyle>
          <a:p>
            <a:pPr rtl="0"/>
            <a:fld id="{D8D877B3-D348-4611-9BDB-C5374591D951}" type="slidenum">
              <a:rPr lang="en-US" smtClean="0"/>
              <a:pPr/>
              <a:t>‹nr.›</a:t>
            </a:fld>
            <a:endParaRPr lang="en-US" dirty="0"/>
          </a:p>
        </p:txBody>
      </p:sp>
      <p:grpSp>
        <p:nvGrpSpPr>
          <p:cNvPr id="29" name="Gruppe 28"/>
          <p:cNvGrpSpPr/>
          <p:nvPr userDrawn="1"/>
        </p:nvGrpSpPr>
        <p:grpSpPr>
          <a:xfrm>
            <a:off x="5466450" y="6027162"/>
            <a:ext cx="1272706" cy="669100"/>
            <a:chOff x="5387975" y="5659438"/>
            <a:chExt cx="1573213" cy="827087"/>
          </a:xfrm>
          <a:solidFill>
            <a:srgbClr val="211A52"/>
          </a:solidFill>
        </p:grpSpPr>
        <p:grpSp>
          <p:nvGrpSpPr>
            <p:cNvPr id="30" name="Gruppe 29"/>
            <p:cNvGrpSpPr/>
            <p:nvPr userDrawn="1"/>
          </p:nvGrpSpPr>
          <p:grpSpPr>
            <a:xfrm>
              <a:off x="5387975" y="6407150"/>
              <a:ext cx="1573213" cy="79375"/>
              <a:chOff x="5387975" y="6407150"/>
              <a:chExt cx="1573213" cy="79375"/>
            </a:xfrm>
            <a:grpFill/>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31" name="Gruppe 30"/>
            <p:cNvGrpSpPr/>
            <p:nvPr userDrawn="1"/>
          </p:nvGrpSpPr>
          <p:grpSpPr>
            <a:xfrm>
              <a:off x="5880100" y="5659438"/>
              <a:ext cx="511175" cy="544512"/>
              <a:chOff x="5880100" y="5659438"/>
              <a:chExt cx="511175" cy="544512"/>
            </a:xfrm>
            <a:grp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grpSp>
        <p:nvGrpSpPr>
          <p:cNvPr id="54" name="Gruppe 53"/>
          <p:cNvGrpSpPr/>
          <p:nvPr userDrawn="1"/>
        </p:nvGrpSpPr>
        <p:grpSpPr>
          <a:xfrm>
            <a:off x="4733281" y="657225"/>
            <a:ext cx="405154"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
        <p:nvSpPr>
          <p:cNvPr id="74" name="Picture Placeholder 4"/>
          <p:cNvSpPr>
            <a:spLocks noGrp="1"/>
          </p:cNvSpPr>
          <p:nvPr>
            <p:ph type="pic" sz="quarter" idx="11" hasCustomPrompt="1"/>
          </p:nvPr>
        </p:nvSpPr>
        <p:spPr>
          <a:xfrm>
            <a:off x="-19951"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75" name="Title 4"/>
          <p:cNvSpPr>
            <a:spLocks noGrp="1"/>
          </p:cNvSpPr>
          <p:nvPr>
            <p:ph type="title" hasCustomPrompt="1"/>
          </p:nvPr>
        </p:nvSpPr>
        <p:spPr>
          <a:xfrm>
            <a:off x="5324157" y="359273"/>
            <a:ext cx="4490445" cy="1621619"/>
          </a:xfrm>
        </p:spPr>
        <p:txBody>
          <a:bodyPr rtlCol="0"/>
          <a:lstStyle>
            <a:lvl1pPr>
              <a:defRPr sz="3600"/>
            </a:lvl1pPr>
          </a:lstStyle>
          <a:p>
            <a:pPr rtl="0"/>
            <a:r>
              <a:rPr lang="en-gb"/>
              <a:t>CLICK TO EDIT TITLE</a:t>
            </a:r>
          </a:p>
        </p:txBody>
      </p:sp>
      <p:sp>
        <p:nvSpPr>
          <p:cNvPr id="76" name="Pladsholder til tekst 3"/>
          <p:cNvSpPr>
            <a:spLocks noGrp="1"/>
          </p:cNvSpPr>
          <p:nvPr>
            <p:ph type="body" sz="quarter" idx="12" hasCustomPrompt="1"/>
          </p:nvPr>
        </p:nvSpPr>
        <p:spPr>
          <a:xfrm>
            <a:off x="5324158" y="2143359"/>
            <a:ext cx="4490445" cy="3752115"/>
          </a:xfrm>
        </p:spPr>
        <p:txBody>
          <a:bodyPr rtlCol="0"/>
          <a:lstStyle>
            <a:lvl1pPr marL="285750" indent="-285750">
              <a:lnSpc>
                <a:spcPct val="100000"/>
              </a:lnSpc>
              <a:spcBef>
                <a:spcPts val="600"/>
              </a:spcBef>
              <a:buFontTx/>
              <a:buBlip>
                <a:blip r:embed="rId2"/>
              </a:buBlip>
              <a:defRPr sz="1600" baseline="0"/>
            </a:lvl1pPr>
          </a:lstStyle>
          <a:p>
            <a:pPr lvl="0" rtl="0"/>
            <a:r>
              <a:rPr lang="en-gb"/>
              <a:t>Insert bullets</a:t>
            </a:r>
            <a:endParaRPr lang="da-DK" dirty="0"/>
          </a:p>
          <a:p>
            <a:pPr lvl="0" rtl="0"/>
            <a:endParaRPr lang="da-DK" dirty="0"/>
          </a:p>
          <a:p>
            <a:pPr lvl="0" rtl="0"/>
            <a:endParaRPr lang="da-DK" dirty="0"/>
          </a:p>
        </p:txBody>
      </p:sp>
    </p:spTree>
    <p:extLst>
      <p:ext uri="{BB962C8B-B14F-4D97-AF65-F5344CB8AC3E}">
        <p14:creationId xmlns:p14="http://schemas.microsoft.com/office/powerpoint/2010/main" val="20186228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userDrawn="1">
  <p:cSld name="AAU_Break">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5" name="Title 4"/>
          <p:cNvSpPr>
            <a:spLocks noGrp="1"/>
          </p:cNvSpPr>
          <p:nvPr>
            <p:ph type="title" hasCustomPrompt="1"/>
          </p:nvPr>
        </p:nvSpPr>
        <p:spPr>
          <a:xfrm>
            <a:off x="2441575" y="2676493"/>
            <a:ext cx="7341129" cy="1036319"/>
          </a:xfrm>
          <a:solidFill>
            <a:schemeClr val="bg1"/>
          </a:solidFill>
        </p:spPr>
        <p:txBody>
          <a:bodyPr tIns="108000" rtlCol="0"/>
          <a:lstStyle>
            <a:lvl1pPr algn="ctr">
              <a:defRPr sz="2800" baseline="0">
                <a:solidFill>
                  <a:schemeClr val="tx1"/>
                </a:solidFill>
              </a:defRPr>
            </a:lvl1pPr>
          </a:lstStyle>
          <a:p>
            <a:pPr rtl="0"/>
            <a:r>
              <a:rPr lang="en-gb"/>
              <a:t>BREAK</a:t>
            </a:r>
            <a:r>
              <a:rPr lang="en-US" dirty="0"/>
              <a:t/>
            </a:r>
            <a:br>
              <a:rPr lang="en-US" dirty="0"/>
            </a:br>
            <a:r>
              <a:rPr lang="en-gb"/>
              <a:t>HEADLINE</a:t>
            </a:r>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Tree>
    <p:extLst>
      <p:ext uri="{BB962C8B-B14F-4D97-AF65-F5344CB8AC3E}">
        <p14:creationId xmlns:p14="http://schemas.microsoft.com/office/powerpoint/2010/main" val="16968243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userDrawn="1">
  <p:cSld name="AAU_Forsid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p>
        </p:txBody>
      </p:sp>
      <p:sp>
        <p:nvSpPr>
          <p:cNvPr id="5" name="Title 4"/>
          <p:cNvSpPr>
            <a:spLocks noGrp="1"/>
          </p:cNvSpPr>
          <p:nvPr>
            <p:ph type="title" hasCustomPrompt="1"/>
          </p:nvPr>
        </p:nvSpPr>
        <p:spPr>
          <a:xfrm>
            <a:off x="2441575" y="2676493"/>
            <a:ext cx="7341129" cy="1036319"/>
          </a:xfrm>
          <a:solidFill>
            <a:schemeClr val="bg1"/>
          </a:solidFill>
        </p:spPr>
        <p:txBody>
          <a:bodyPr tIns="108000" rtlCol="0"/>
          <a:lstStyle>
            <a:lvl1pPr algn="ctr">
              <a:defRPr sz="2800" baseline="0">
                <a:solidFill>
                  <a:schemeClr val="tx1"/>
                </a:solidFill>
              </a:defRPr>
            </a:lvl1pPr>
          </a:lstStyle>
          <a:p>
            <a:pPr rtl="0"/>
            <a:r>
              <a:rPr lang="en-gb"/>
              <a:t>AALBORG UNIVERSITY</a:t>
            </a:r>
            <a:r>
              <a:rPr lang="en-US" dirty="0"/>
              <a:t/>
            </a:r>
            <a:br>
              <a:rPr lang="en-US" dirty="0"/>
            </a:br>
            <a:r>
              <a:rPr lang="en-gb"/>
              <a:t>HEADLINE</a:t>
            </a:r>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rtlCol="0">
            <a:noAutofit/>
          </a:bodyPr>
          <a:lstStyle>
            <a:lvl1pPr algn="ctr">
              <a:defRPr sz="1800" spc="300" baseline="0"/>
            </a:lvl1pPr>
          </a:lstStyle>
          <a:p>
            <a:pPr lvl="0" rtl="0"/>
            <a:r>
              <a:rPr lang="en-gb"/>
              <a:t>BY NAVN NAVNESEN</a:t>
            </a:r>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Tree>
    <p:extLst>
      <p:ext uri="{BB962C8B-B14F-4D97-AF65-F5344CB8AC3E}">
        <p14:creationId xmlns:p14="http://schemas.microsoft.com/office/powerpoint/2010/main" val="108844100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Billede _ bund">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rtlCol="0"/>
          <a:lstStyle>
            <a:lvl1pPr>
              <a:defRPr sz="3600"/>
            </a:lvl1pPr>
          </a:lstStyle>
          <a:p>
            <a:pPr rtl="0"/>
            <a:r>
              <a:rPr lang="en-gb"/>
              <a:t>CLICK TO EDIT TITLE</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rtlCol="0"/>
          <a:lstStyle>
            <a:lvl1pPr marL="285750" indent="-285750">
              <a:lnSpc>
                <a:spcPct val="100000"/>
              </a:lnSpc>
              <a:spcBef>
                <a:spcPts val="600"/>
              </a:spcBef>
              <a:buFontTx/>
              <a:buBlip>
                <a:blip r:embed="rId2"/>
              </a:buBlip>
              <a:defRPr sz="1600" baseline="0"/>
            </a:lvl1pPr>
          </a:lstStyle>
          <a:p>
            <a:pPr lvl="0" rtl="0"/>
            <a:r>
              <a:rPr lang="en-gb"/>
              <a:t>Insert bullets</a:t>
            </a:r>
            <a:endParaRPr lang="da-DK" dirty="0" smtClean="0"/>
          </a:p>
          <a:p>
            <a:pPr lvl="0" rtl="0"/>
            <a:endParaRPr lang="da-DK" dirty="0" smtClean="0"/>
          </a:p>
          <a:p>
            <a:pPr lvl="0" rtl="0"/>
            <a:endParaRPr lang="da-DK" dirty="0" smtClean="0"/>
          </a:p>
        </p:txBody>
      </p:sp>
    </p:spTree>
    <p:extLst>
      <p:ext uri="{BB962C8B-B14F-4D97-AF65-F5344CB8AC3E}">
        <p14:creationId xmlns:p14="http://schemas.microsoft.com/office/powerpoint/2010/main" val="3480266150"/>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DAA810-4EEC-4D0F-B163-DFC963816F74}"/>
              </a:ext>
            </a:extLst>
          </p:cNvPr>
          <p:cNvSpPr>
            <a:spLocks noGrp="1"/>
          </p:cNvSpPr>
          <p:nvPr>
            <p:ph type="title" hasCustomPrompt="1"/>
          </p:nvPr>
        </p:nvSpPr>
        <p:spPr/>
        <p:txBody>
          <a:bodyPr rtlCol="0"/>
          <a:lstStyle>
            <a:lvl1pPr>
              <a:defRPr>
                <a:latin typeface="Trebuchet MS" panose="020B0603020202020204" pitchFamily="34" charset="0"/>
              </a:defRPr>
            </a:lvl1pPr>
          </a:lstStyle>
          <a:p>
            <a:pPr rtl="0"/>
            <a:r>
              <a:rPr lang="en-gb"/>
              <a:t>Klik for at redigere titeltypografier i master</a:t>
            </a:r>
          </a:p>
        </p:txBody>
      </p:sp>
      <p:sp>
        <p:nvSpPr>
          <p:cNvPr id="6" name="Pladsholder til sidefod 5">
            <a:extLst>
              <a:ext uri="{FF2B5EF4-FFF2-40B4-BE49-F238E27FC236}">
                <a16:creationId xmlns:a16="http://schemas.microsoft.com/office/drawing/2014/main" id="{61FB6233-FC4F-4628-BA1D-2782F6494517}"/>
              </a:ext>
            </a:extLst>
          </p:cNvPr>
          <p:cNvSpPr>
            <a:spLocks noGrp="1"/>
          </p:cNvSpPr>
          <p:nvPr>
            <p:ph type="ftr" sz="quarter" idx="10"/>
          </p:nvPr>
        </p:nvSpPr>
        <p:spPr/>
        <p:txBody>
          <a:bodyPr rtlCol="0"/>
          <a:lstStyle>
            <a:lvl1pPr>
              <a:defRPr>
                <a:latin typeface="Trebuchet MS" panose="020B0603020202020204" pitchFamily="34" charset="0"/>
              </a:defRPr>
            </a:lvl1pPr>
          </a:lstStyle>
          <a:p>
            <a:pPr rtl="0"/>
            <a:endParaRPr lang="da-DK" dirty="0"/>
          </a:p>
        </p:txBody>
      </p:sp>
      <p:sp>
        <p:nvSpPr>
          <p:cNvPr id="7" name="Pladsholder til slidenummer 6">
            <a:extLst>
              <a:ext uri="{FF2B5EF4-FFF2-40B4-BE49-F238E27FC236}">
                <a16:creationId xmlns:a16="http://schemas.microsoft.com/office/drawing/2014/main" id="{F4A1D367-A9C7-46F9-B78E-724D1BEC0650}"/>
              </a:ext>
            </a:extLst>
          </p:cNvPr>
          <p:cNvSpPr>
            <a:spLocks noGrp="1"/>
          </p:cNvSpPr>
          <p:nvPr>
            <p:ph type="sldNum" sz="quarter" idx="11"/>
          </p:nvPr>
        </p:nvSpPr>
        <p:spPr/>
        <p:txBody>
          <a:bodyPr rtlCol="0"/>
          <a:lstStyle>
            <a:lvl1pPr>
              <a:defRPr>
                <a:latin typeface="Trebuchet MS" panose="020B0603020202020204" pitchFamily="34" charset="0"/>
              </a:defRPr>
            </a:lvl1pPr>
          </a:lstStyle>
          <a:p>
            <a:pPr rtl="0"/>
            <a:fld id="{83ADE164-D45A-44D8-82C5-2E0962BB70DA}" type="slidenum">
              <a:rPr lang="da-DK" smtClean="0"/>
              <a:pPr/>
              <a:t>‹nr.›</a:t>
            </a:fld>
            <a:endParaRPr lang="da-DK" dirty="0"/>
          </a:p>
        </p:txBody>
      </p:sp>
    </p:spTree>
    <p:extLst>
      <p:ext uri="{BB962C8B-B14F-4D97-AF65-F5344CB8AC3E}">
        <p14:creationId xmlns:p14="http://schemas.microsoft.com/office/powerpoint/2010/main" val="1336690447"/>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rtlCol="0" anchor="b"/>
          <a:lstStyle>
            <a:lvl1pPr algn="ctr">
              <a:defRPr sz="6000"/>
            </a:lvl1pPr>
          </a:lstStyle>
          <a:p>
            <a:pPr rtl="0"/>
            <a:r>
              <a:rPr lang="en-gb"/>
              <a:t>Klik for at redigere i master</a:t>
            </a:r>
          </a:p>
        </p:txBody>
      </p:sp>
      <p:sp>
        <p:nvSpPr>
          <p:cNvPr id="3" name="Undertitel 2"/>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gb"/>
              <a:t>Klik for at redigere undertiteltypografien i masteren</a:t>
            </a:r>
          </a:p>
        </p:txBody>
      </p:sp>
      <p:sp>
        <p:nvSpPr>
          <p:cNvPr id="4" name="Pladsholder til dato 3"/>
          <p:cNvSpPr>
            <a:spLocks noGrp="1"/>
          </p:cNvSpPr>
          <p:nvPr>
            <p:ph type="dt" sz="half" idx="10"/>
          </p:nvPr>
        </p:nvSpPr>
        <p:spPr/>
        <p:txBody>
          <a:bodyPr rtlCol="0"/>
          <a:lstStyle/>
          <a:p>
            <a:pPr rtl="0"/>
            <a:r>
              <a:rPr lang="da-DK" smtClean="0"/>
              <a:t>18-12-2019</a:t>
            </a:r>
            <a:endParaRPr lang="da-DK"/>
          </a:p>
        </p:txBody>
      </p:sp>
      <p:sp>
        <p:nvSpPr>
          <p:cNvPr id="5" name="Pladsholder til sidefod 4"/>
          <p:cNvSpPr>
            <a:spLocks noGrp="1"/>
          </p:cNvSpPr>
          <p:nvPr>
            <p:ph type="ftr" sz="quarter" idx="11"/>
          </p:nvPr>
        </p:nvSpPr>
        <p:spPr/>
        <p:txBody>
          <a:bodyPr rtlCol="0"/>
          <a:lstStyle/>
          <a:p>
            <a:pPr rtl="0"/>
            <a:endParaRPr lang="da-DK"/>
          </a:p>
        </p:txBody>
      </p:sp>
      <p:sp>
        <p:nvSpPr>
          <p:cNvPr id="6" name="Pladsholder til slidenummer 5"/>
          <p:cNvSpPr>
            <a:spLocks noGrp="1"/>
          </p:cNvSpPr>
          <p:nvPr>
            <p:ph type="sldNum" sz="quarter" idx="12"/>
          </p:nvPr>
        </p:nvSpPr>
        <p:spPr/>
        <p:txBody>
          <a:bodyPr rtlCol="0"/>
          <a:lstStyle/>
          <a:p>
            <a:pPr rtl="0"/>
            <a:fld id="{BCCCD8A1-FCEB-492F-B9B7-67DDCBD10CA3}" type="slidenum">
              <a:rPr lang="da-DK" smtClean="0"/>
              <a:t>‹nr.›</a:t>
            </a:fld>
            <a:endParaRPr lang="da-DK"/>
          </a:p>
        </p:txBody>
      </p:sp>
    </p:spTree>
    <p:extLst>
      <p:ext uri="{BB962C8B-B14F-4D97-AF65-F5344CB8AC3E}">
        <p14:creationId xmlns:p14="http://schemas.microsoft.com/office/powerpoint/2010/main" val="328950526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User Guide">
    <p:spTree>
      <p:nvGrpSpPr>
        <p:cNvPr id="1" name=""/>
        <p:cNvGrpSpPr/>
        <p:nvPr/>
      </p:nvGrpSpPr>
      <p:grpSpPr>
        <a:xfrm>
          <a:off x="0" y="0"/>
          <a:ext cx="0" cy="0"/>
          <a:chOff x="0" y="0"/>
          <a:chExt cx="0" cy="0"/>
        </a:xfrm>
      </p:grpSpPr>
      <p:sp>
        <p:nvSpPr>
          <p:cNvPr id="20" name="Rektangel 19"/>
          <p:cNvSpPr/>
          <p:nvPr userDrawn="1"/>
        </p:nvSpPr>
        <p:spPr>
          <a:xfrm>
            <a:off x="505731" y="1155050"/>
            <a:ext cx="10173155" cy="369332"/>
          </a:xfrm>
          <a:prstGeom prst="rect">
            <a:avLst/>
          </a:prstGeom>
        </p:spPr>
        <p:txBody>
          <a:bodyPr wrap="square" rtlCol="0">
            <a:spAutoFit/>
          </a:bodyPr>
          <a:lstStyle/>
          <a:p>
            <a:pPr rtl="0"/>
            <a:r>
              <a:rPr lang="en-gb" dirty="0">
                <a:solidFill>
                  <a:srgbClr val="DF6752"/>
                </a:solidFill>
              </a:rPr>
              <a:t>- REMEMBER TO DELETE THIS SLIDE BEFORE YOU FINISH YOUR PRESENTATION</a:t>
            </a:r>
            <a:endParaRPr lang="da-DK" dirty="0">
              <a:solidFill>
                <a:srgbClr val="DF6752"/>
              </a:solidFill>
            </a:endParaRPr>
          </a:p>
        </p:txBody>
      </p:sp>
      <p:sp>
        <p:nvSpPr>
          <p:cNvPr id="23" name="Text Box 48"/>
          <p:cNvSpPr txBox="1">
            <a:spLocks noChangeArrowheads="1"/>
          </p:cNvSpPr>
          <p:nvPr userDrawn="1"/>
        </p:nvSpPr>
        <p:spPr bwMode="auto">
          <a:xfrm>
            <a:off x="587375" y="1960595"/>
            <a:ext cx="2327618" cy="362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100000"/>
              </a:lnSpc>
              <a:spcAft>
                <a:spcPts val="600"/>
              </a:spcAft>
              <a:defRPr/>
            </a:pPr>
            <a:r>
              <a:rPr lang="en-gb" sz="1000" b="1" spc="300" noProof="1">
                <a:solidFill>
                  <a:schemeClr val="tx1"/>
                </a:solidFill>
                <a:latin typeface="+mn-lt"/>
                <a:cs typeface="Arial" panose="020B0604020202020204" pitchFamily="34" charset="0"/>
              </a:rPr>
              <a:t>AAU POWERPOINT TEMPLATES</a:t>
            </a: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en-gb" sz="900" b="0" dirty="0">
                <a:effectLst/>
                <a:latin typeface="+mn-lt"/>
                <a:ea typeface="Calibri" panose="020F0502020204030204" pitchFamily="34" charset="0"/>
                <a:cs typeface="Times New Roman" panose="02020603050405020304" pitchFamily="18" charset="0"/>
              </a:rPr>
              <a:t>When you open PowerPoint, you can choose between two templates in widescreen (16:9) with the AAU logo in either Danish or English.</a:t>
            </a:r>
            <a:endParaRPr lang="da-DK" sz="900" b="0" dirty="0" smtClean="0">
              <a:effectLst/>
              <a:latin typeface="+mn-lt"/>
              <a:ea typeface="Calibri" panose="020F0502020204030204" pitchFamily="34" charset="0"/>
              <a:cs typeface="Times New Roman" panose="02020603050405020304" pitchFamily="18" charset="0"/>
            </a:endParaRPr>
          </a:p>
          <a:p>
            <a:pPr rtl="0">
              <a:lnSpc>
                <a:spcPct val="100000"/>
              </a:lnSpc>
              <a:spcAft>
                <a:spcPts val="1000"/>
              </a:spcAft>
            </a:pPr>
            <a:r>
              <a:rPr lang="en-gb" sz="900" b="0" dirty="0">
                <a:effectLst/>
                <a:latin typeface="+mn-lt"/>
                <a:ea typeface="Calibri" panose="020F0502020204030204" pitchFamily="34" charset="0"/>
                <a:cs typeface="Times New Roman" panose="02020603050405020304" pitchFamily="18" charset="0"/>
              </a:rPr>
              <a:t>You can also download the templates at: </a:t>
            </a:r>
            <a:r>
              <a:rPr lang="en-gb" sz="900" b="0" dirty="0" smtClean="0">
                <a:effectLst/>
                <a:latin typeface="+mn-lt"/>
                <a:ea typeface="Calibri" panose="020F0502020204030204" pitchFamily="34" charset="0"/>
                <a:cs typeface="Times New Roman" panose="02020603050405020304" pitchFamily="18" charset="0"/>
                <a:hlinkClick r:id="rId2"/>
              </a:rPr>
              <a:t>www.design.aau.dk/skabeloner/powerpoint</a:t>
            </a:r>
            <a:r>
              <a:rPr lang="en-gb" sz="900" b="0" dirty="0" smtClean="0">
                <a:effectLst/>
                <a:latin typeface="+mn-lt"/>
                <a:ea typeface="Calibri" panose="020F0502020204030204" pitchFamily="34" charset="0"/>
                <a:cs typeface="Times New Roman" panose="02020603050405020304" pitchFamily="18" charset="0"/>
              </a:rPr>
              <a:t>You </a:t>
            </a:r>
            <a:r>
              <a:rPr lang="en-gb" sz="900" b="0" dirty="0">
                <a:effectLst/>
                <a:latin typeface="+mn-lt"/>
                <a:ea typeface="Calibri" panose="020F0502020204030204" pitchFamily="34" charset="0"/>
                <a:cs typeface="Times New Roman" panose="02020603050405020304" pitchFamily="18" charset="0"/>
              </a:rPr>
              <a:t>can also download the AAU PowerPoint presentation for inspiration. We will make sure that the AAU PowerPoint </a:t>
            </a:r>
            <a:r>
              <a:rPr lang="en-gb" sz="900" b="0" dirty="0" smtClean="0">
                <a:effectLst/>
                <a:latin typeface="+mn-lt"/>
                <a:ea typeface="Calibri" panose="020F0502020204030204" pitchFamily="34" charset="0"/>
                <a:cs typeface="Times New Roman" panose="02020603050405020304" pitchFamily="18" charset="0"/>
              </a:rPr>
              <a:t>presentation available </a:t>
            </a:r>
            <a:r>
              <a:rPr lang="en-gb" sz="900" b="0" dirty="0">
                <a:effectLst/>
                <a:latin typeface="+mn-lt"/>
                <a:ea typeface="Calibri" panose="020F0502020204030204" pitchFamily="34" charset="0"/>
                <a:cs typeface="Times New Roman" panose="02020603050405020304" pitchFamily="18" charset="0"/>
              </a:rPr>
              <a:t>for download is updated with the latest figures and information. When you download the AAU </a:t>
            </a:r>
            <a:r>
              <a:rPr lang="en-gb" sz="900" b="0" dirty="0" smtClean="0">
                <a:effectLst/>
                <a:latin typeface="+mn-lt"/>
                <a:ea typeface="Calibri" panose="020F0502020204030204" pitchFamily="34" charset="0"/>
                <a:cs typeface="Times New Roman" panose="02020603050405020304" pitchFamily="18" charset="0"/>
              </a:rPr>
              <a:t>PowerPoint presentation, </a:t>
            </a:r>
            <a:r>
              <a:rPr lang="en-gb" sz="900" b="0" dirty="0">
                <a:effectLst/>
                <a:latin typeface="+mn-lt"/>
                <a:ea typeface="Calibri" panose="020F0502020204030204" pitchFamily="34" charset="0"/>
                <a:cs typeface="Times New Roman" panose="02020603050405020304" pitchFamily="18" charset="0"/>
              </a:rPr>
              <a:t>you can simply delete the slides you do not wish to use in your own presentation. </a:t>
            </a:r>
          </a:p>
          <a:p>
            <a:pPr marL="0" marR="0" lvl="0" indent="0" algn="l" defTabSz="914330" rtl="0" eaLnBrk="0" fontAlgn="auto" latinLnBrk="0" hangingPunct="0">
              <a:lnSpc>
                <a:spcPct val="100000"/>
              </a:lnSpc>
              <a:spcBef>
                <a:spcPts val="0"/>
              </a:spcBef>
              <a:spcAft>
                <a:spcPts val="1000"/>
              </a:spcAft>
              <a:buClrTx/>
              <a:buSzTx/>
              <a:buFontTx/>
              <a:buNone/>
              <a:tabLst/>
              <a:defRPr/>
            </a:pPr>
            <a:r>
              <a:rPr lang="en-gb" sz="1000" b="1" kern="1200" spc="300" noProof="1">
                <a:solidFill>
                  <a:schemeClr val="tx1"/>
                </a:solidFill>
                <a:latin typeface="Arial" charset="0"/>
                <a:ea typeface="+mn-ea"/>
                <a:cs typeface="Arial" panose="020B0604020202020204" pitchFamily="34" charset="0"/>
              </a:rPr>
              <a:t>FONTS</a:t>
            </a:r>
            <a:r>
              <a:rPr lang="da-DK" sz="1000" b="1" kern="1200" spc="300" noProof="1" smtClean="0">
                <a:solidFill>
                  <a:schemeClr val="tx1"/>
                </a:solidFill>
                <a:latin typeface="Arial" charset="0"/>
                <a:ea typeface="+mn-ea"/>
                <a:cs typeface="Arial" panose="020B0604020202020204" pitchFamily="34" charset="0"/>
              </a:rPr>
              <a:t/>
            </a:r>
            <a:br>
              <a:rPr lang="da-DK" sz="1000" b="1" kern="1200" spc="300" noProof="1" smtClean="0">
                <a:solidFill>
                  <a:schemeClr val="tx1"/>
                </a:solidFill>
                <a:latin typeface="Arial" charset="0"/>
                <a:ea typeface="+mn-ea"/>
                <a:cs typeface="Arial" panose="020B0604020202020204" pitchFamily="34" charset="0"/>
              </a:rPr>
            </a:br>
            <a:r>
              <a:rPr lang="da-DK" sz="1050" b="1" kern="1200" noProof="1" smtClean="0">
                <a:solidFill>
                  <a:schemeClr val="tx1"/>
                </a:solidFill>
                <a:latin typeface="Arial" charset="0"/>
                <a:ea typeface="+mn-ea"/>
                <a:cs typeface="Arial" panose="020B0604020202020204" pitchFamily="34" charset="0"/>
              </a:rPr>
              <a:t/>
            </a:r>
            <a:br>
              <a:rPr lang="da-DK" sz="1050" b="1" kern="1200" noProof="1" smtClean="0">
                <a:solidFill>
                  <a:schemeClr val="tx1"/>
                </a:solidFill>
                <a:latin typeface="Arial" charset="0"/>
                <a:ea typeface="+mn-ea"/>
                <a:cs typeface="Arial" panose="020B0604020202020204" pitchFamily="34" charset="0"/>
              </a:rPr>
            </a:br>
            <a:r>
              <a:rPr lang="en-gb" sz="900" b="0" kern="1200" noProof="1">
                <a:solidFill>
                  <a:schemeClr val="tx1"/>
                </a:solidFill>
                <a:latin typeface="Arial" charset="0"/>
                <a:ea typeface="+mn-ea"/>
                <a:cs typeface="Arial" panose="020B0604020202020204" pitchFamily="34" charset="0"/>
              </a:rPr>
              <a:t>In PowerPoint </a:t>
            </a:r>
            <a:r>
              <a:rPr lang="en-gb" sz="900" b="0" kern="1200" noProof="1" smtClean="0">
                <a:solidFill>
                  <a:schemeClr val="tx1"/>
                </a:solidFill>
                <a:latin typeface="Arial" charset="0"/>
                <a:ea typeface="+mn-ea"/>
                <a:cs typeface="Arial" panose="020B0604020202020204" pitchFamily="34" charset="0"/>
              </a:rPr>
              <a:t>presentations </a:t>
            </a:r>
            <a:r>
              <a:rPr lang="en-gb" sz="900" b="0" kern="1200" noProof="1">
                <a:solidFill>
                  <a:schemeClr val="tx1"/>
                </a:solidFill>
                <a:latin typeface="Arial" charset="0"/>
                <a:ea typeface="+mn-ea"/>
                <a:cs typeface="Arial" panose="020B0604020202020204" pitchFamily="34" charset="0"/>
              </a:rPr>
              <a:t>we use AAU’s secondary font Arial.</a:t>
            </a:r>
          </a:p>
          <a:p>
            <a:pPr rtl="0">
              <a:lnSpc>
                <a:spcPct val="115000"/>
              </a:lnSpc>
              <a:spcAft>
                <a:spcPts val="1000"/>
              </a:spcAft>
            </a:pPr>
            <a:endParaRPr lang="da-DK" sz="900" b="0" dirty="0" smtClean="0">
              <a:effectLst/>
              <a:latin typeface="+mn-lt"/>
              <a:ea typeface="Calibri" panose="020F0502020204030204" pitchFamily="34" charset="0"/>
              <a:cs typeface="Times New Roman" panose="02020603050405020304" pitchFamily="18" charset="0"/>
            </a:endParaRPr>
          </a:p>
        </p:txBody>
      </p:sp>
      <p:sp>
        <p:nvSpPr>
          <p:cNvPr id="24" name="Text Box 48"/>
          <p:cNvSpPr txBox="1">
            <a:spLocks noChangeArrowheads="1"/>
          </p:cNvSpPr>
          <p:nvPr userDrawn="1"/>
        </p:nvSpPr>
        <p:spPr bwMode="auto">
          <a:xfrm>
            <a:off x="6269374" y="1960595"/>
            <a:ext cx="2327618"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600"/>
              </a:spcAft>
              <a:defRPr/>
            </a:pPr>
            <a:r>
              <a:rPr lang="en-gb" sz="1000" b="1" kern="1200" spc="300" noProof="1">
                <a:solidFill>
                  <a:schemeClr val="tx1"/>
                </a:solidFill>
                <a:latin typeface="+mn-lt"/>
                <a:ea typeface="+mn-ea"/>
                <a:cs typeface="Arial" panose="020B0604020202020204" pitchFamily="34" charset="0"/>
              </a:rPr>
              <a:t>TEMPLATE COLOURS</a:t>
            </a:r>
          </a:p>
          <a:p>
            <a:pPr rtl="0"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en-gb" sz="900" b="0" kern="1200" noProof="1">
                <a:solidFill>
                  <a:schemeClr val="tx1"/>
                </a:solidFill>
                <a:latin typeface="Arial" charset="0"/>
                <a:ea typeface="+mn-ea"/>
                <a:cs typeface="Arial" panose="020B0604020202020204" pitchFamily="34" charset="0"/>
              </a:rPr>
              <a:t>You can choose from a range of colours for your backgrounds and graphs.</a:t>
            </a:r>
          </a:p>
          <a:p>
            <a:pPr rtl="0" eaLnBrk="1" hangingPunct="1">
              <a:lnSpc>
                <a:spcPct val="90000"/>
              </a:lnSpc>
              <a:spcAft>
                <a:spcPts val="600"/>
              </a:spcAft>
              <a:defRPr/>
            </a:pPr>
            <a:r>
              <a:rPr lang="en-gb" sz="900" b="0" kern="1200" noProof="1">
                <a:solidFill>
                  <a:schemeClr val="tx1"/>
                </a:solidFill>
                <a:latin typeface="Arial" charset="0"/>
                <a:ea typeface="+mn-ea"/>
                <a:cs typeface="Arial" panose="020B0604020202020204" pitchFamily="34" charset="0"/>
              </a:rPr>
              <a:t>Right-click the shape you wish to fill with colour and select the paint bucket (Shape fill)</a:t>
            </a:r>
          </a:p>
          <a:p>
            <a:pPr rtl="0" eaLnBrk="1" hangingPunct="1">
              <a:lnSpc>
                <a:spcPct val="90000"/>
              </a:lnSpc>
              <a:spcAft>
                <a:spcPts val="600"/>
              </a:spcAft>
              <a:defRPr/>
            </a:pPr>
            <a:endParaRPr lang="da-DK" sz="1000" b="1" spc="300" noProof="1" smtClean="0">
              <a:solidFill>
                <a:schemeClr val="tx1"/>
              </a:solidFill>
              <a:latin typeface="+mn-lt"/>
              <a:cs typeface="Arial" panose="020B0604020202020204" pitchFamily="34" charset="0"/>
            </a:endParaRPr>
          </a:p>
          <a:p>
            <a:pPr rtl="0" eaLnBrk="1" hangingPunct="1">
              <a:lnSpc>
                <a:spcPct val="90000"/>
              </a:lnSpc>
              <a:spcAft>
                <a:spcPts val="600"/>
              </a:spcAft>
              <a:defRPr/>
            </a:pPr>
            <a:r>
              <a:rPr lang="en-gb" sz="1000" b="1" spc="300" noProof="1">
                <a:solidFill>
                  <a:schemeClr val="tx1"/>
                </a:solidFill>
                <a:latin typeface="+mn-lt"/>
                <a:cs typeface="Arial" panose="020B0604020202020204" pitchFamily="34" charset="0"/>
              </a:rPr>
              <a:t>IMAGE SIZE</a:t>
            </a:r>
          </a:p>
          <a:p>
            <a:pPr rtl="0"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en-gb" sz="900" b="0" noProof="1">
                <a:solidFill>
                  <a:schemeClr val="tx1"/>
                </a:solidFill>
                <a:latin typeface="+mn-lt"/>
                <a:cs typeface="Arial" panose="020B0604020202020204" pitchFamily="34" charset="0"/>
              </a:rPr>
              <a:t>Remember to use high-quality images for your layouts. Avoid making small images larger, the images become very poor quality and appear grainy and unprofessional. </a:t>
            </a:r>
          </a:p>
          <a:p>
            <a:pPr rtl="0" eaLnBrk="1" hangingPunct="1">
              <a:lnSpc>
                <a:spcPct val="90000"/>
              </a:lnSpc>
              <a:spcAft>
                <a:spcPts val="600"/>
              </a:spcAft>
              <a:defRPr/>
            </a:pPr>
            <a:r>
              <a:rPr lang="en-gb" sz="900" b="0" noProof="1">
                <a:solidFill>
                  <a:schemeClr val="tx1"/>
                </a:solidFill>
                <a:latin typeface="+mn-lt"/>
                <a:cs typeface="Arial" panose="020B0604020202020204" pitchFamily="34" charset="0"/>
              </a:rPr>
              <a:t>You can search for and download high-quality AAU images in Skyfish. </a:t>
            </a:r>
          </a:p>
          <a:p>
            <a:pPr rtl="0" eaLnBrk="1" hangingPunct="1">
              <a:lnSpc>
                <a:spcPct val="90000"/>
              </a:lnSpc>
              <a:spcAft>
                <a:spcPts val="600"/>
              </a:spcAft>
              <a:defRPr/>
            </a:pPr>
            <a:r>
              <a:rPr lang="en-gb" sz="900" b="0" noProof="1">
                <a:solidFill>
                  <a:schemeClr val="tx1"/>
                </a:solidFill>
                <a:latin typeface="+mn-lt"/>
                <a:cs typeface="Arial" panose="020B0604020202020204" pitchFamily="34" charset="0"/>
              </a:rPr>
              <a:t>Naturally, many high-quality images will increase the overall size of your PowerPoint file. If your PowerPoint file becomes too big, you can resize it when you save your presentation, select </a:t>
            </a:r>
            <a:r>
              <a:rPr lang="en-gb" sz="900" b="1" noProof="1">
                <a:solidFill>
                  <a:schemeClr val="tx1"/>
                </a:solidFill>
                <a:latin typeface="+mn-lt"/>
                <a:cs typeface="Arial" panose="020B0604020202020204" pitchFamily="34" charset="0"/>
              </a:rPr>
              <a:t>Save as</a:t>
            </a:r>
            <a:r>
              <a:rPr lang="en-gb" sz="900" noProof="1">
                <a:solidFill>
                  <a:schemeClr val="tx1"/>
                </a:solidFill>
                <a:latin typeface="+mn-lt"/>
                <a:cs typeface="Arial" panose="020B0604020202020204" pitchFamily="34" charset="0"/>
              </a:rPr>
              <a:t>, </a:t>
            </a:r>
            <a:r>
              <a:rPr lang="en-US" sz="900" noProof="1" smtClean="0">
                <a:solidFill>
                  <a:schemeClr val="tx1"/>
                </a:solidFill>
                <a:latin typeface="+mn-lt"/>
                <a:cs typeface="Arial" panose="020B0604020202020204" pitchFamily="34" charset="0"/>
              </a:rPr>
              <a:t>select a destination folder by clicking Browse, </a:t>
            </a:r>
            <a:r>
              <a:rPr lang="en-gb" sz="900" noProof="1" smtClean="0">
                <a:solidFill>
                  <a:schemeClr val="tx1"/>
                </a:solidFill>
                <a:latin typeface="+mn-lt"/>
                <a:cs typeface="Arial" panose="020B0604020202020204" pitchFamily="34" charset="0"/>
              </a:rPr>
              <a:t>click </a:t>
            </a:r>
            <a:r>
              <a:rPr lang="en-gb" sz="900" noProof="1">
                <a:solidFill>
                  <a:schemeClr val="tx1"/>
                </a:solidFill>
                <a:latin typeface="+mn-lt"/>
                <a:cs typeface="Arial" panose="020B0604020202020204" pitchFamily="34" charset="0"/>
              </a:rPr>
              <a:t>the </a:t>
            </a:r>
            <a:r>
              <a:rPr lang="en-gb" sz="900" b="1" noProof="1">
                <a:solidFill>
                  <a:schemeClr val="tx1"/>
                </a:solidFill>
                <a:latin typeface="+mn-lt"/>
                <a:cs typeface="Arial" panose="020B0604020202020204" pitchFamily="34" charset="0"/>
              </a:rPr>
              <a:t>Tools </a:t>
            </a:r>
            <a:r>
              <a:rPr lang="en-gb" sz="900" noProof="1">
                <a:solidFill>
                  <a:schemeClr val="tx1"/>
                </a:solidFill>
                <a:latin typeface="+mn-lt"/>
                <a:cs typeface="Arial" panose="020B0604020202020204" pitchFamily="34" charset="0"/>
              </a:rPr>
              <a:t>button and select</a:t>
            </a:r>
            <a:r>
              <a:rPr lang="en-gb" sz="900" b="1" noProof="1">
                <a:solidFill>
                  <a:schemeClr val="tx1"/>
                </a:solidFill>
                <a:latin typeface="+mn-lt"/>
                <a:cs typeface="Arial" panose="020B0604020202020204" pitchFamily="34" charset="0"/>
              </a:rPr>
              <a:t> Compress pictures. </a:t>
            </a:r>
            <a:r>
              <a:rPr lang="en-gb" sz="900" b="0" noProof="1">
                <a:solidFill>
                  <a:schemeClr val="tx1"/>
                </a:solidFill>
                <a:latin typeface="+mn-lt"/>
                <a:cs typeface="Arial" panose="020B0604020202020204" pitchFamily="34" charset="0"/>
              </a:rPr>
              <a:t>Always select Screen (150 ppi) or above. </a:t>
            </a:r>
          </a:p>
        </p:txBody>
      </p:sp>
      <p:sp>
        <p:nvSpPr>
          <p:cNvPr id="25" name="Text Box 48"/>
          <p:cNvSpPr txBox="1">
            <a:spLocks noChangeArrowheads="1"/>
          </p:cNvSpPr>
          <p:nvPr userDrawn="1"/>
        </p:nvSpPr>
        <p:spPr bwMode="auto">
          <a:xfrm>
            <a:off x="9116078" y="1959811"/>
            <a:ext cx="2285301" cy="3773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600"/>
              </a:spcAft>
              <a:defRPr/>
            </a:pPr>
            <a:r>
              <a:rPr lang="en-gb" sz="1000" b="1" kern="1200" spc="300" noProof="1">
                <a:solidFill>
                  <a:schemeClr val="tx1"/>
                </a:solidFill>
                <a:latin typeface="Arial" charset="0"/>
                <a:ea typeface="+mn-ea"/>
                <a:cs typeface="Arial" panose="020B0604020202020204" pitchFamily="34" charset="0"/>
              </a:rPr>
              <a:t>INSERT IMAGES</a:t>
            </a:r>
          </a:p>
          <a:p>
            <a:pPr rtl="0"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en-gb" sz="900" b="0" kern="1200" noProof="1">
                <a:solidFill>
                  <a:schemeClr val="tx1"/>
                </a:solidFill>
                <a:latin typeface="Arial" charset="0"/>
                <a:ea typeface="+mn-ea"/>
                <a:cs typeface="Arial" panose="020B0604020202020204" pitchFamily="34" charset="0"/>
              </a:rPr>
              <a:t>For layouts containing picture placeholders: Click on the icon in the placeholder or select </a:t>
            </a:r>
            <a:r>
              <a:rPr lang="en-gb" sz="900" b="1" kern="1200" noProof="1">
                <a:solidFill>
                  <a:schemeClr val="tx1"/>
                </a:solidFill>
                <a:latin typeface="Arial" charset="0"/>
                <a:ea typeface="+mn-ea"/>
                <a:cs typeface="Arial" panose="020B0604020202020204" pitchFamily="34" charset="0"/>
              </a:rPr>
              <a:t>Insert </a:t>
            </a:r>
            <a:r>
              <a:rPr lang="en-gb" sz="900" kern="1200" noProof="1">
                <a:solidFill>
                  <a:schemeClr val="tx1"/>
                </a:solidFill>
                <a:latin typeface="Arial" charset="0"/>
                <a:ea typeface="+mn-ea"/>
                <a:cs typeface="Arial" panose="020B0604020202020204" pitchFamily="34" charset="0"/>
              </a:rPr>
              <a:t>and click </a:t>
            </a:r>
            <a:r>
              <a:rPr lang="en-gb" sz="900" b="1" kern="1200" noProof="1">
                <a:solidFill>
                  <a:schemeClr val="tx1"/>
                </a:solidFill>
                <a:latin typeface="Arial" charset="0"/>
                <a:ea typeface="+mn-ea"/>
                <a:cs typeface="Arial" panose="020B0604020202020204" pitchFamily="34" charset="0"/>
              </a:rPr>
              <a:t>Pictures</a:t>
            </a:r>
          </a:p>
          <a:p>
            <a:pPr rtl="0" eaLnBrk="1" hangingPunct="1">
              <a:lnSpc>
                <a:spcPct val="90000"/>
              </a:lnSpc>
              <a:spcAft>
                <a:spcPts val="600"/>
              </a:spcAft>
              <a:defRPr/>
            </a:pPr>
            <a:r>
              <a:rPr lang="en-gb" sz="900" b="0" kern="1200" noProof="1">
                <a:solidFill>
                  <a:schemeClr val="tx1"/>
                </a:solidFill>
                <a:latin typeface="Arial" charset="0"/>
                <a:ea typeface="+mn-ea"/>
                <a:cs typeface="Arial" panose="020B0604020202020204" pitchFamily="34" charset="0"/>
              </a:rPr>
              <a:t>The text in the placeholder will not appear in your final presentation  </a:t>
            </a:r>
          </a:p>
          <a:p>
            <a:pPr rtl="0" eaLnBrk="1" hangingPunct="1">
              <a:lnSpc>
                <a:spcPct val="90000"/>
              </a:lnSpc>
              <a:spcAft>
                <a:spcPts val="600"/>
              </a:spcAft>
              <a:defRPr/>
            </a:pPr>
            <a:endParaRPr lang="da-DK" sz="1000" b="1" noProof="1" smtClean="0">
              <a:solidFill>
                <a:schemeClr val="tx1"/>
              </a:solidFill>
              <a:latin typeface="+mj-lt"/>
              <a:cs typeface="Arial" panose="020B0604020202020204" pitchFamily="34" charset="0"/>
            </a:endParaRPr>
          </a:p>
          <a:p>
            <a:pPr rtl="0" eaLnBrk="1" hangingPunct="1">
              <a:lnSpc>
                <a:spcPct val="90000"/>
              </a:lnSpc>
              <a:spcAft>
                <a:spcPts val="600"/>
              </a:spcAft>
              <a:defRPr/>
            </a:pPr>
            <a:r>
              <a:rPr lang="en-gb" sz="1000" b="1" spc="300" noProof="1">
                <a:solidFill>
                  <a:schemeClr val="tx1"/>
                </a:solidFill>
                <a:latin typeface="+mn-lt"/>
                <a:cs typeface="Arial" panose="020B0604020202020204" pitchFamily="34" charset="0"/>
              </a:rPr>
              <a:t>CROP IMAGES</a:t>
            </a:r>
          </a:p>
          <a:p>
            <a:pPr rtl="0"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en-gb" sz="900" b="1" noProof="1">
                <a:solidFill>
                  <a:schemeClr val="tx1"/>
                </a:solidFill>
                <a:latin typeface="+mn-lt"/>
                <a:cs typeface="Arial" panose="020B0604020202020204" pitchFamily="34" charset="0"/>
              </a:rPr>
              <a:t>1.</a:t>
            </a:r>
            <a:r>
              <a:rPr lang="en-gb" sz="900" b="0" noProof="1">
                <a:solidFill>
                  <a:schemeClr val="tx1"/>
                </a:solidFill>
                <a:latin typeface="+mn-lt"/>
                <a:cs typeface="Arial" panose="020B0604020202020204" pitchFamily="34" charset="0"/>
              </a:rPr>
              <a:t> Select the image you want to crop, </a:t>
            </a:r>
            <a:r>
              <a:rPr lang="en-gb" sz="900" b="0" i="1" noProof="1" smtClean="0">
                <a:solidFill>
                  <a:schemeClr val="tx1"/>
                </a:solidFill>
                <a:latin typeface="+mn-lt"/>
                <a:cs typeface="Arial" panose="020B0604020202020204" pitchFamily="34" charset="0"/>
              </a:rPr>
              <a:t>(rightclick</a:t>
            </a:r>
            <a:r>
              <a:rPr lang="en-gb" sz="900" b="0" i="1" baseline="0" noProof="1" smtClean="0">
                <a:solidFill>
                  <a:schemeClr val="tx1"/>
                </a:solidFill>
                <a:latin typeface="+mn-lt"/>
                <a:cs typeface="Arial" panose="020B0604020202020204" pitchFamily="34" charset="0"/>
              </a:rPr>
              <a:t> on image and </a:t>
            </a:r>
            <a:r>
              <a:rPr lang="en-gb" sz="900" b="0" i="1" noProof="1" smtClean="0">
                <a:solidFill>
                  <a:schemeClr val="tx1"/>
                </a:solidFill>
                <a:latin typeface="+mn-lt"/>
                <a:cs typeface="Arial" panose="020B0604020202020204" pitchFamily="34" charset="0"/>
              </a:rPr>
              <a:t>click on the </a:t>
            </a:r>
            <a:r>
              <a:rPr lang="en-gb" sz="900" b="1" i="1" noProof="1" smtClean="0">
                <a:solidFill>
                  <a:schemeClr val="tx1"/>
                </a:solidFill>
                <a:latin typeface="+mn-lt"/>
                <a:cs typeface="Arial" panose="020B0604020202020204" pitchFamily="34" charset="0"/>
              </a:rPr>
              <a:t>Crop </a:t>
            </a:r>
            <a:r>
              <a:rPr lang="en-gb" sz="900" b="0" i="1" noProof="1" smtClean="0">
                <a:solidFill>
                  <a:schemeClr val="tx1"/>
                </a:solidFill>
                <a:latin typeface="+mn-lt"/>
                <a:cs typeface="Arial" panose="020B0604020202020204" pitchFamily="34" charset="0"/>
              </a:rPr>
              <a:t>icon) </a:t>
            </a:r>
          </a:p>
          <a:p>
            <a:pPr rtl="0" eaLnBrk="1" hangingPunct="1">
              <a:lnSpc>
                <a:spcPct val="90000"/>
              </a:lnSpc>
              <a:spcAft>
                <a:spcPts val="600"/>
              </a:spcAft>
              <a:defRPr/>
            </a:pPr>
            <a:r>
              <a:rPr lang="en-gb" sz="900" b="1" noProof="1" smtClean="0">
                <a:solidFill>
                  <a:schemeClr val="tx1"/>
                </a:solidFill>
                <a:latin typeface="+mn-lt"/>
                <a:cs typeface="Arial" panose="020B0604020202020204" pitchFamily="34" charset="0"/>
              </a:rPr>
              <a:t>2</a:t>
            </a:r>
            <a:r>
              <a:rPr lang="en-gb" sz="900" b="1" noProof="1">
                <a:solidFill>
                  <a:schemeClr val="tx1"/>
                </a:solidFill>
                <a:latin typeface="+mn-lt"/>
                <a:cs typeface="Arial" panose="020B0604020202020204" pitchFamily="34" charset="0"/>
              </a:rPr>
              <a:t>. </a:t>
            </a:r>
            <a:r>
              <a:rPr lang="en-gb" sz="900" b="0" noProof="1">
                <a:solidFill>
                  <a:schemeClr val="tx1"/>
                </a:solidFill>
                <a:latin typeface="+mn-lt"/>
                <a:cs typeface="Arial" panose="020B0604020202020204" pitchFamily="34" charset="0"/>
              </a:rPr>
              <a:t>To scale the image (resize the image proportionally), hold the </a:t>
            </a:r>
            <a:r>
              <a:rPr lang="en-gb" sz="900" b="1" noProof="1">
                <a:solidFill>
                  <a:schemeClr val="tx1"/>
                </a:solidFill>
                <a:latin typeface="+mn-lt"/>
                <a:cs typeface="Arial" panose="020B0604020202020204" pitchFamily="34" charset="0"/>
              </a:rPr>
              <a:t>SHIFT</a:t>
            </a:r>
            <a:r>
              <a:rPr lang="en-gb" sz="900" b="0" noProof="1">
                <a:solidFill>
                  <a:schemeClr val="tx1"/>
                </a:solidFill>
                <a:latin typeface="+mn-lt"/>
                <a:cs typeface="Arial" panose="020B0604020202020204" pitchFamily="34" charset="0"/>
              </a:rPr>
              <a:t> key while you drag one of the four corner handles</a:t>
            </a:r>
          </a:p>
          <a:p>
            <a:pPr rtl="0" eaLnBrk="1" hangingPunct="1">
              <a:lnSpc>
                <a:spcPct val="90000"/>
              </a:lnSpc>
              <a:spcAft>
                <a:spcPts val="600"/>
              </a:spcAft>
              <a:defRPr/>
            </a:pPr>
            <a:r>
              <a:rPr lang="en-gb" sz="900" b="1" noProof="1">
                <a:solidFill>
                  <a:schemeClr val="tx1"/>
                </a:solidFill>
                <a:latin typeface="+mn-lt"/>
                <a:cs typeface="Arial" panose="020B0604020202020204" pitchFamily="34" charset="0"/>
              </a:rPr>
              <a:t>3. </a:t>
            </a:r>
            <a:r>
              <a:rPr lang="en-gb" sz="900" b="0" noProof="1">
                <a:solidFill>
                  <a:schemeClr val="tx1"/>
                </a:solidFill>
                <a:latin typeface="+mn-lt"/>
                <a:cs typeface="Arial" panose="020B0604020202020204" pitchFamily="34" charset="0"/>
              </a:rPr>
              <a:t>Right-click the image and select </a:t>
            </a:r>
            <a:r>
              <a:rPr lang="en-gb" sz="900" b="1" noProof="1">
                <a:solidFill>
                  <a:schemeClr val="tx1"/>
                </a:solidFill>
                <a:latin typeface="+mn-lt"/>
                <a:cs typeface="Arial" panose="020B0604020202020204" pitchFamily="34" charset="0"/>
              </a:rPr>
              <a:t>Send to back</a:t>
            </a:r>
          </a:p>
          <a:p>
            <a:pPr rtl="0" eaLnBrk="1" hangingPunct="1">
              <a:lnSpc>
                <a:spcPct val="90000"/>
              </a:lnSpc>
              <a:spcAft>
                <a:spcPts val="600"/>
              </a:spcAft>
              <a:defRPr/>
            </a:pPr>
            <a:r>
              <a:rPr lang="en-gb" sz="900" b="1" noProof="1">
                <a:solidFill>
                  <a:schemeClr val="tx1"/>
                </a:solidFill>
                <a:latin typeface="+mn-lt"/>
                <a:cs typeface="Arial" panose="020B0604020202020204" pitchFamily="34" charset="0"/>
              </a:rPr>
              <a:t>Quick tip: </a:t>
            </a:r>
            <a:r>
              <a:rPr lang="en-gb" sz="900" b="0" noProof="1">
                <a:solidFill>
                  <a:schemeClr val="tx1"/>
                </a:solidFill>
                <a:latin typeface="+mn-lt"/>
                <a:cs typeface="Arial" panose="020B0604020202020204" pitchFamily="34" charset="0"/>
              </a:rPr>
              <a:t>If you delete the image and replace it with a new image, this image may appear in front of the text and graphics. If this happens, right-click the image and select </a:t>
            </a:r>
            <a:r>
              <a:rPr lang="en-gb" sz="900" b="1" noProof="1">
                <a:solidFill>
                  <a:schemeClr val="tx1"/>
                </a:solidFill>
                <a:latin typeface="+mn-lt"/>
                <a:cs typeface="Arial" panose="020B0604020202020204" pitchFamily="34" charset="0"/>
              </a:rPr>
              <a:t>Send to back</a:t>
            </a:r>
          </a:p>
        </p:txBody>
      </p:sp>
      <p:sp>
        <p:nvSpPr>
          <p:cNvPr id="26" name="Text Box 48"/>
          <p:cNvSpPr txBox="1">
            <a:spLocks noChangeArrowheads="1"/>
          </p:cNvSpPr>
          <p:nvPr userDrawn="1"/>
        </p:nvSpPr>
        <p:spPr bwMode="auto">
          <a:xfrm>
            <a:off x="9116078" y="5949864"/>
            <a:ext cx="2517848" cy="58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600"/>
              </a:spcAft>
              <a:defRPr/>
            </a:pPr>
            <a:r>
              <a:rPr lang="en-gb" sz="1000" b="1" spc="300" noProof="1">
                <a:solidFill>
                  <a:schemeClr val="tx1"/>
                </a:solidFill>
                <a:latin typeface="+mn-lt"/>
                <a:cs typeface="Arial" panose="020B0604020202020204" pitchFamily="34" charset="0"/>
              </a:rPr>
              <a:t>MORE INFORMATION</a:t>
            </a:r>
          </a:p>
          <a:p>
            <a:pPr rtl="0" eaLnBrk="1" hangingPunct="1">
              <a:lnSpc>
                <a:spcPct val="90000"/>
              </a:lnSpc>
              <a:spcAft>
                <a:spcPts val="600"/>
              </a:spcAft>
              <a:defRPr/>
            </a:pPr>
            <a:r>
              <a:rPr lang="da-DK" sz="900" b="1" noProof="1">
                <a:solidFill>
                  <a:schemeClr val="tx1"/>
                </a:solidFill>
                <a:latin typeface="+mn-lt"/>
                <a:cs typeface="Arial" panose="020B0604020202020204" pitchFamily="34" charset="0"/>
              </a:rPr>
              <a:t/>
            </a:r>
            <a:br>
              <a:rPr lang="da-DK" sz="900" b="1" noProof="1">
                <a:solidFill>
                  <a:schemeClr val="tx1"/>
                </a:solidFill>
                <a:latin typeface="+mn-lt"/>
                <a:cs typeface="Arial" panose="020B0604020202020204" pitchFamily="34" charset="0"/>
              </a:rPr>
            </a:br>
            <a:r>
              <a:rPr lang="en-gb" sz="900" b="0" noProof="1">
                <a:solidFill>
                  <a:schemeClr val="tx1"/>
                </a:solidFill>
                <a:latin typeface="+mn-lt"/>
                <a:cs typeface="Arial" panose="020B0604020202020204" pitchFamily="34" charset="0"/>
              </a:rPr>
              <a:t>You’ll find more information at</a:t>
            </a:r>
            <a:r>
              <a:rPr lang="da-DK" sz="900" b="0" baseline="0" noProof="1">
                <a:solidFill>
                  <a:schemeClr val="tx1"/>
                </a:solidFill>
                <a:latin typeface="+mn-lt"/>
                <a:cs typeface="Arial" panose="020B0604020202020204" pitchFamily="34" charset="0"/>
              </a:rPr>
              <a:t/>
            </a:r>
            <a:br>
              <a:rPr lang="da-DK" sz="900" b="0" baseline="0" noProof="1">
                <a:solidFill>
                  <a:schemeClr val="tx1"/>
                </a:solidFill>
                <a:latin typeface="+mn-lt"/>
                <a:cs typeface="Arial" panose="020B0604020202020204" pitchFamily="34" charset="0"/>
              </a:rPr>
            </a:br>
            <a:r>
              <a:rPr lang="en-gb" sz="900" b="0" kern="1200" dirty="0">
                <a:solidFill>
                  <a:schemeClr val="tx1"/>
                </a:solidFill>
                <a:effectLst/>
                <a:latin typeface="Arial" charset="0"/>
                <a:ea typeface="Calibri" panose="020F0502020204030204" pitchFamily="34" charset="0"/>
                <a:cs typeface="Times New Roman" panose="02020603050405020304" pitchFamily="18" charset="0"/>
                <a:hlinkClick r:id="rId2"/>
              </a:rPr>
              <a:t>www.design.aau.dk/skabeloner/powerpoint</a:t>
            </a:r>
            <a:endParaRPr lang="da-DK" sz="900" b="0" noProof="1">
              <a:solidFill>
                <a:schemeClr val="accent4"/>
              </a:solidFill>
              <a:latin typeface="+mj-lt"/>
              <a:cs typeface="Arial" panose="020B0604020202020204" pitchFamily="34" charset="0"/>
            </a:endParaRPr>
          </a:p>
        </p:txBody>
      </p:sp>
      <p:sp>
        <p:nvSpPr>
          <p:cNvPr id="27" name="Text Box 48"/>
          <p:cNvSpPr txBox="1">
            <a:spLocks noChangeArrowheads="1"/>
          </p:cNvSpPr>
          <p:nvPr userDrawn="1"/>
        </p:nvSpPr>
        <p:spPr bwMode="auto">
          <a:xfrm>
            <a:off x="3428374" y="1959811"/>
            <a:ext cx="2327618" cy="344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330" rtl="0" eaLnBrk="1" fontAlgn="auto" latinLnBrk="0" hangingPunct="1">
              <a:lnSpc>
                <a:spcPct val="100000"/>
              </a:lnSpc>
              <a:spcBef>
                <a:spcPts val="0"/>
              </a:spcBef>
              <a:spcAft>
                <a:spcPts val="600"/>
              </a:spcAft>
              <a:buClrTx/>
              <a:buSzTx/>
              <a:buFontTx/>
              <a:buNone/>
              <a:tabLst/>
              <a:defRPr/>
            </a:pPr>
            <a:r>
              <a:rPr lang="en-gb" sz="1000" b="1" kern="1200" spc="300" noProof="1">
                <a:solidFill>
                  <a:schemeClr val="tx1"/>
                </a:solidFill>
                <a:latin typeface="+mn-lt"/>
                <a:ea typeface="+mn-ea"/>
                <a:cs typeface="Arial" panose="020B0604020202020204" pitchFamily="34" charset="0"/>
              </a:rPr>
              <a:t>INSERT A NEW SLIDE</a:t>
            </a:r>
            <a:r>
              <a:rPr lang="en-gb" sz="900" b="0" kern="1200" spc="0" noProof="1">
                <a:solidFill>
                  <a:schemeClr val="tx1"/>
                </a:solidFill>
                <a:latin typeface="Arial" charset="0"/>
                <a:ea typeface="+mn-ea"/>
                <a:cs typeface="Arial" panose="020B0604020202020204" pitchFamily="34" charset="0"/>
              </a:rPr>
              <a:t> </a:t>
            </a:r>
          </a:p>
          <a:p>
            <a:pPr marL="0" marR="0" lvl="0" indent="0" algn="l" defTabSz="914330" rtl="0" eaLnBrk="1" fontAlgn="auto" latinLnBrk="0" hangingPunct="1">
              <a:lnSpc>
                <a:spcPct val="100000"/>
              </a:lnSpc>
              <a:spcBef>
                <a:spcPts val="0"/>
              </a:spcBef>
              <a:spcAft>
                <a:spcPts val="600"/>
              </a:spcAft>
              <a:buClrTx/>
              <a:buSzTx/>
              <a:buFontTx/>
              <a:buNone/>
              <a:tabLst/>
              <a:defRPr/>
            </a:pPr>
            <a:r>
              <a:rPr lang="en-gb" sz="900" b="0" kern="1200" spc="0" noProof="1">
                <a:solidFill>
                  <a:schemeClr val="tx1"/>
                </a:solidFill>
                <a:latin typeface="Arial" charset="0"/>
                <a:ea typeface="+mn-ea"/>
                <a:cs typeface="Arial" panose="020B0604020202020204" pitchFamily="34" charset="0"/>
              </a:rPr>
              <a:t> </a:t>
            </a:r>
            <a:r>
              <a:rPr lang="da-DK" sz="800" b="1" kern="1200" noProof="1" smtClean="0">
                <a:solidFill>
                  <a:schemeClr val="tx1"/>
                </a:solidFill>
                <a:latin typeface="Arial" charset="0"/>
                <a:ea typeface="+mn-ea"/>
                <a:cs typeface="Arial" panose="020B0604020202020204" pitchFamily="34" charset="0"/>
              </a:rPr>
              <a:t/>
            </a:r>
            <a:br>
              <a:rPr lang="da-DK" sz="800" b="1" kern="1200" noProof="1" smtClean="0">
                <a:solidFill>
                  <a:schemeClr val="tx1"/>
                </a:solidFill>
                <a:latin typeface="Arial" charset="0"/>
                <a:ea typeface="+mn-ea"/>
                <a:cs typeface="Arial" panose="020B0604020202020204" pitchFamily="34" charset="0"/>
              </a:rPr>
            </a:br>
            <a:r>
              <a:rPr lang="en-gb" sz="900" b="1" kern="1200" noProof="1">
                <a:solidFill>
                  <a:schemeClr val="tx1"/>
                </a:solidFill>
                <a:latin typeface="Arial" charset="0"/>
                <a:ea typeface="+mn-ea"/>
                <a:cs typeface="Arial" panose="020B0604020202020204" pitchFamily="34" charset="0"/>
              </a:rPr>
              <a:t>1. </a:t>
            </a:r>
            <a:r>
              <a:rPr lang="en-gb" sz="900" kern="1200" noProof="1" smtClean="0">
                <a:solidFill>
                  <a:schemeClr val="tx1"/>
                </a:solidFill>
                <a:latin typeface="Arial" charset="0"/>
                <a:ea typeface="+mn-ea"/>
                <a:cs typeface="Arial" panose="020B0604020202020204" pitchFamily="34" charset="0"/>
              </a:rPr>
              <a:t>Click </a:t>
            </a:r>
            <a:r>
              <a:rPr lang="en-gb" sz="900" b="1" kern="1200" noProof="1" smtClean="0">
                <a:solidFill>
                  <a:schemeClr val="tx1"/>
                </a:solidFill>
                <a:latin typeface="Arial" charset="0"/>
                <a:ea typeface="+mn-ea"/>
                <a:cs typeface="Arial" panose="020B0604020202020204" pitchFamily="34" charset="0"/>
              </a:rPr>
              <a:t>Home</a:t>
            </a:r>
            <a:endParaRPr lang="en-gb" sz="900" b="1" kern="1200" noProof="1">
              <a:solidFill>
                <a:schemeClr val="tx1"/>
              </a:solidFill>
              <a:latin typeface="Arial" charset="0"/>
              <a:ea typeface="+mn-ea"/>
              <a:cs typeface="Arial" panose="020B0604020202020204" pitchFamily="34" charset="0"/>
            </a:endParaRPr>
          </a:p>
          <a:p>
            <a:pPr rtl="0" eaLnBrk="1" hangingPunct="1">
              <a:lnSpc>
                <a:spcPct val="100000"/>
              </a:lnSpc>
              <a:spcAft>
                <a:spcPts val="600"/>
              </a:spcAft>
              <a:defRPr/>
            </a:pPr>
            <a:r>
              <a:rPr lang="en-gb" sz="900" b="1" noProof="1">
                <a:solidFill>
                  <a:schemeClr val="tx1"/>
                </a:solidFill>
                <a:latin typeface="+mn-lt"/>
                <a:cs typeface="Arial" panose="020B0604020202020204" pitchFamily="34" charset="0"/>
              </a:rPr>
              <a:t>2. </a:t>
            </a:r>
            <a:r>
              <a:rPr lang="en-gb" sz="900" noProof="1">
                <a:solidFill>
                  <a:schemeClr val="tx1"/>
                </a:solidFill>
                <a:latin typeface="+mn-lt"/>
                <a:cs typeface="Arial" panose="020B0604020202020204" pitchFamily="34" charset="0"/>
              </a:rPr>
              <a:t>If you want to duplicate a slide layout, select the slide you wish to duplicate and click the top half of the </a:t>
            </a:r>
            <a:r>
              <a:rPr lang="en-gb" sz="900" b="1" noProof="1">
                <a:solidFill>
                  <a:schemeClr val="tx1"/>
                </a:solidFill>
                <a:latin typeface="+mn-lt"/>
                <a:cs typeface="Arial" panose="020B0604020202020204" pitchFamily="34" charset="0"/>
              </a:rPr>
              <a:t>New slide</a:t>
            </a:r>
            <a:r>
              <a:rPr lang="en-gb" sz="900" noProof="1">
                <a:solidFill>
                  <a:schemeClr val="tx1"/>
                </a:solidFill>
                <a:latin typeface="+mn-lt"/>
                <a:cs typeface="Arial" panose="020B0604020202020204" pitchFamily="34" charset="0"/>
              </a:rPr>
              <a:t> button.  Click the bottom half of the New slide button to view the selection of layouts available with the AAU design. </a:t>
            </a:r>
          </a:p>
          <a:p>
            <a:pPr rtl="0" eaLnBrk="1" hangingPunct="1">
              <a:spcAft>
                <a:spcPts val="600"/>
              </a:spcAft>
              <a:defRPr/>
            </a:pPr>
            <a:endParaRPr lang="da-DK" altLang="da-DK" sz="900" baseline="0" noProof="1" smtClean="0">
              <a:solidFill>
                <a:schemeClr val="tx1"/>
              </a:solidFill>
              <a:latin typeface="+mn-lt"/>
              <a:cs typeface="Arial" panose="020B0604020202020204" pitchFamily="34" charset="0"/>
            </a:endParaRPr>
          </a:p>
          <a:p>
            <a:pPr rtl="0" eaLnBrk="1" hangingPunct="1">
              <a:lnSpc>
                <a:spcPct val="90000"/>
              </a:lnSpc>
              <a:spcAft>
                <a:spcPts val="0"/>
              </a:spcAft>
              <a:defRPr/>
            </a:pPr>
            <a:r>
              <a:rPr lang="en-gb" sz="1000" b="1" kern="1200" spc="300" noProof="1">
                <a:solidFill>
                  <a:schemeClr val="tx1"/>
                </a:solidFill>
                <a:latin typeface="Arial" charset="0"/>
                <a:ea typeface="+mn-ea"/>
                <a:cs typeface="Arial" panose="020B0604020202020204" pitchFamily="34" charset="0"/>
              </a:rPr>
              <a:t>GRIDLINES AND GUIDES</a:t>
            </a:r>
          </a:p>
          <a:p>
            <a:pPr rtl="0" eaLnBrk="1" hangingPunct="1">
              <a:lnSpc>
                <a:spcPct val="90000"/>
              </a:lnSpc>
              <a:spcAft>
                <a:spcPts val="0"/>
              </a:spcAft>
              <a:defRPr/>
            </a:pPr>
            <a:endParaRPr lang="da-DK" sz="1000" b="1" kern="1200" spc="300" noProof="1" smtClean="0">
              <a:solidFill>
                <a:schemeClr val="tx1"/>
              </a:solidFill>
              <a:latin typeface="Arial" charset="0"/>
              <a:ea typeface="+mn-ea"/>
              <a:cs typeface="Arial" panose="020B0604020202020204" pitchFamily="34" charset="0"/>
            </a:endParaRPr>
          </a:p>
          <a:p>
            <a:pPr rtl="0" eaLnBrk="1" hangingPunct="1">
              <a:lnSpc>
                <a:spcPct val="90000"/>
              </a:lnSpc>
              <a:spcAft>
                <a:spcPts val="600"/>
              </a:spcAft>
              <a:defRPr/>
            </a:pPr>
            <a:r>
              <a:rPr lang="en-gb" sz="900" b="0" kern="1200" noProof="1">
                <a:solidFill>
                  <a:schemeClr val="tx1"/>
                </a:solidFill>
                <a:latin typeface="Arial" charset="0"/>
                <a:ea typeface="+mn-ea"/>
                <a:cs typeface="Arial" panose="020B0604020202020204" pitchFamily="34" charset="0"/>
              </a:rPr>
              <a:t>You can use gridlines and guides to help you align and place objects and improve the overall design and layout of your presentation.</a:t>
            </a:r>
            <a:r>
              <a:rPr lang="en-gb" sz="900" b="1" kern="1200" noProof="1">
                <a:solidFill>
                  <a:schemeClr val="tx1"/>
                </a:solidFill>
                <a:latin typeface="Arial" charset="0"/>
                <a:ea typeface="+mn-ea"/>
                <a:cs typeface="Arial" panose="020B0604020202020204" pitchFamily="34" charset="0"/>
              </a:rPr>
              <a:t> </a:t>
            </a:r>
            <a:r>
              <a:rPr lang="en-gb" sz="900" b="0" kern="1200" noProof="1">
                <a:solidFill>
                  <a:schemeClr val="tx1"/>
                </a:solidFill>
                <a:latin typeface="Arial" charset="0"/>
                <a:ea typeface="+mn-ea"/>
                <a:cs typeface="Arial" panose="020B0604020202020204" pitchFamily="34" charset="0"/>
              </a:rPr>
              <a:t>To view gridlines and guides: </a:t>
            </a:r>
            <a:endParaRPr lang="da-DK" sz="900" b="0" kern="1200" noProof="1" smtClean="0">
              <a:solidFill>
                <a:schemeClr val="tx1"/>
              </a:solidFill>
              <a:latin typeface="Arial" charset="0"/>
              <a:ea typeface="+mn-ea"/>
              <a:cs typeface="Arial" panose="020B0604020202020204" pitchFamily="34" charset="0"/>
            </a:endParaRPr>
          </a:p>
          <a:p>
            <a:pPr rtl="0" eaLnBrk="1" hangingPunct="1">
              <a:lnSpc>
                <a:spcPct val="90000"/>
              </a:lnSpc>
              <a:spcAft>
                <a:spcPts val="600"/>
              </a:spcAft>
              <a:defRPr/>
            </a:pPr>
            <a:r>
              <a:rPr lang="en-gb" sz="900" b="1" kern="1200" noProof="1">
                <a:solidFill>
                  <a:schemeClr val="tx1"/>
                </a:solidFill>
                <a:latin typeface="Arial" charset="0"/>
                <a:ea typeface="+mn-ea"/>
                <a:cs typeface="Arial" panose="020B0604020202020204" pitchFamily="34" charset="0"/>
              </a:rPr>
              <a:t>1. </a:t>
            </a:r>
            <a:r>
              <a:rPr lang="en-gb" sz="900" b="0" kern="1200" noProof="1">
                <a:solidFill>
                  <a:schemeClr val="tx1"/>
                </a:solidFill>
                <a:latin typeface="Arial" charset="0"/>
                <a:ea typeface="+mn-ea"/>
                <a:cs typeface="Arial" panose="020B0604020202020204" pitchFamily="34" charset="0"/>
              </a:rPr>
              <a:t>Select </a:t>
            </a:r>
            <a:r>
              <a:rPr lang="en-gb" sz="900" b="1" kern="1200" noProof="1">
                <a:solidFill>
                  <a:schemeClr val="tx1"/>
                </a:solidFill>
                <a:latin typeface="Arial" charset="0"/>
                <a:ea typeface="+mn-ea"/>
                <a:cs typeface="Arial" panose="020B0604020202020204" pitchFamily="34" charset="0"/>
              </a:rPr>
              <a:t>View</a:t>
            </a:r>
          </a:p>
          <a:p>
            <a:pPr rtl="0" eaLnBrk="1" hangingPunct="1">
              <a:lnSpc>
                <a:spcPct val="90000"/>
              </a:lnSpc>
              <a:spcAft>
                <a:spcPts val="600"/>
              </a:spcAft>
              <a:defRPr/>
            </a:pPr>
            <a:r>
              <a:rPr lang="en-gb" sz="900" b="1" kern="1200" noProof="1">
                <a:solidFill>
                  <a:schemeClr val="tx1"/>
                </a:solidFill>
                <a:latin typeface="Arial" charset="0"/>
                <a:ea typeface="+mn-ea"/>
                <a:cs typeface="Arial" panose="020B0604020202020204" pitchFamily="34" charset="0"/>
              </a:rPr>
              <a:t>2. </a:t>
            </a:r>
            <a:r>
              <a:rPr lang="en-gb" sz="900" b="0" kern="1200" noProof="1">
                <a:solidFill>
                  <a:schemeClr val="tx1"/>
                </a:solidFill>
                <a:latin typeface="Arial" charset="0"/>
                <a:ea typeface="+mn-ea"/>
                <a:cs typeface="Arial" panose="020B0604020202020204" pitchFamily="34" charset="0"/>
              </a:rPr>
              <a:t>Select </a:t>
            </a:r>
            <a:r>
              <a:rPr lang="en-gb" sz="900" b="1" kern="1200" noProof="1">
                <a:solidFill>
                  <a:schemeClr val="tx1"/>
                </a:solidFill>
                <a:latin typeface="Arial" charset="0"/>
                <a:ea typeface="+mn-ea"/>
                <a:cs typeface="Arial" panose="020B0604020202020204" pitchFamily="34" charset="0"/>
              </a:rPr>
              <a:t>Gridlines </a:t>
            </a:r>
            <a:r>
              <a:rPr lang="en-gb" sz="900" b="0" kern="1200" noProof="1">
                <a:solidFill>
                  <a:schemeClr val="tx1"/>
                </a:solidFill>
                <a:latin typeface="Arial" charset="0"/>
                <a:ea typeface="+mn-ea"/>
                <a:cs typeface="Arial" panose="020B0604020202020204" pitchFamily="34" charset="0"/>
              </a:rPr>
              <a:t>and/or </a:t>
            </a:r>
            <a:r>
              <a:rPr lang="en-gb" sz="900" b="1" kern="1200" noProof="1">
                <a:solidFill>
                  <a:schemeClr val="tx1"/>
                </a:solidFill>
                <a:latin typeface="Arial" charset="0"/>
                <a:ea typeface="+mn-ea"/>
                <a:cs typeface="Arial" panose="020B0604020202020204" pitchFamily="34" charset="0"/>
              </a:rPr>
              <a:t>Guides</a:t>
            </a:r>
          </a:p>
          <a:p>
            <a:pPr rtl="0" eaLnBrk="1" hangingPunct="1">
              <a:lnSpc>
                <a:spcPct val="90000"/>
              </a:lnSpc>
              <a:spcAft>
                <a:spcPts val="600"/>
              </a:spcAft>
              <a:defRPr/>
            </a:pPr>
            <a:r>
              <a:rPr lang="en-gb" sz="900" b="1" kern="1200" noProof="1">
                <a:solidFill>
                  <a:srgbClr val="DF6752"/>
                </a:solidFill>
                <a:latin typeface="Arial" charset="0"/>
                <a:ea typeface="+mn-ea"/>
                <a:cs typeface="Arial" panose="020B0604020202020204" pitchFamily="34" charset="0"/>
              </a:rPr>
              <a:t>Quick tip: </a:t>
            </a:r>
            <a:r>
              <a:rPr lang="en-gb" sz="900" b="0" kern="1200" noProof="1">
                <a:solidFill>
                  <a:srgbClr val="DF6752"/>
                </a:solidFill>
                <a:latin typeface="Arial" charset="0"/>
                <a:ea typeface="+mn-ea"/>
                <a:cs typeface="Arial" panose="020B0604020202020204" pitchFamily="34" charset="0"/>
              </a:rPr>
              <a:t>Press </a:t>
            </a:r>
            <a:r>
              <a:rPr lang="en-gb" sz="900" b="1" kern="1200" noProof="1">
                <a:solidFill>
                  <a:srgbClr val="DF6752"/>
                </a:solidFill>
                <a:latin typeface="Arial" charset="0"/>
                <a:ea typeface="+mn-ea"/>
                <a:cs typeface="Arial" panose="020B0604020202020204" pitchFamily="34" charset="0"/>
              </a:rPr>
              <a:t>Alt + F9 </a:t>
            </a:r>
            <a:r>
              <a:rPr lang="en-gb" sz="900" b="0" kern="1200" noProof="1">
                <a:solidFill>
                  <a:srgbClr val="DF6752"/>
                </a:solidFill>
                <a:latin typeface="Arial" charset="0"/>
                <a:ea typeface="+mn-ea"/>
                <a:cs typeface="Arial" panose="020B0604020202020204" pitchFamily="34" charset="0"/>
              </a:rPr>
              <a:t>to show gridlines</a:t>
            </a:r>
          </a:p>
          <a:p>
            <a:pPr rtl="0" eaLnBrk="1" hangingPunct="1">
              <a:spcAft>
                <a:spcPts val="600"/>
              </a:spcAft>
              <a:defRPr/>
            </a:pPr>
            <a:endParaRPr lang="da-DK" altLang="da-DK" sz="900" noProof="1">
              <a:solidFill>
                <a:schemeClr val="tx1"/>
              </a:solidFill>
              <a:latin typeface="+mn-lt"/>
              <a:cs typeface="Arial" panose="020B0604020202020204" pitchFamily="34" charset="0"/>
            </a:endParaRPr>
          </a:p>
        </p:txBody>
      </p:sp>
      <p:pic>
        <p:nvPicPr>
          <p:cNvPr id="28" name="Billede 25"/>
          <p:cNvPicPr>
            <a:picLocks noChangeAspect="1"/>
          </p:cNvPicPr>
          <p:nvPr userDrawn="1"/>
        </p:nvPicPr>
        <p:blipFill>
          <a:blip r:embed="rId3"/>
          <a:stretch>
            <a:fillRect/>
          </a:stretch>
        </p:blipFill>
        <p:spPr>
          <a:xfrm>
            <a:off x="11273427" y="2241762"/>
            <a:ext cx="368254" cy="393946"/>
          </a:xfrm>
          <a:prstGeom prst="rect">
            <a:avLst/>
          </a:prstGeom>
        </p:spPr>
      </p:pic>
      <p:pic>
        <p:nvPicPr>
          <p:cNvPr id="29" name="Billede 36"/>
          <p:cNvPicPr>
            <a:picLocks noChangeAspect="1"/>
          </p:cNvPicPr>
          <p:nvPr userDrawn="1"/>
        </p:nvPicPr>
        <p:blipFill>
          <a:blip r:embed="rId4"/>
          <a:stretch>
            <a:fillRect/>
          </a:stretch>
        </p:blipFill>
        <p:spPr>
          <a:xfrm>
            <a:off x="11265672" y="3797099"/>
            <a:ext cx="416717" cy="397335"/>
          </a:xfrm>
          <a:prstGeom prst="rect">
            <a:avLst/>
          </a:prstGeom>
        </p:spPr>
      </p:pic>
      <p:sp>
        <p:nvSpPr>
          <p:cNvPr id="31" name="Rektangel 30"/>
          <p:cNvSpPr/>
          <p:nvPr userDrawn="1"/>
        </p:nvSpPr>
        <p:spPr>
          <a:xfrm>
            <a:off x="509551" y="510317"/>
            <a:ext cx="6096000" cy="1200329"/>
          </a:xfrm>
          <a:prstGeom prst="rect">
            <a:avLst/>
          </a:prstGeom>
        </p:spPr>
        <p:txBody>
          <a:bodyPr rtlCol="0">
            <a:spAutoFit/>
          </a:bodyPr>
          <a:lstStyle/>
          <a:p>
            <a:pPr rtl="0"/>
            <a:r>
              <a:rPr lang="en-gb" sz="3600" b="1" spc="300"/>
              <a:t>USER GUIDE</a:t>
            </a:r>
            <a:r>
              <a:rPr lang="en-US" sz="3600" b="1" spc="300" dirty="0" smtClean="0"/>
              <a:t/>
            </a:r>
            <a:br>
              <a:rPr lang="en-US" sz="3600" b="1" spc="300" dirty="0" smtClean="0"/>
            </a:br>
            <a:endParaRPr lang="da-DK" sz="3600" b="1" spc="300" dirty="0"/>
          </a:p>
        </p:txBody>
      </p:sp>
      <p:pic>
        <p:nvPicPr>
          <p:cNvPr id="3" name="Picture 2"/>
          <p:cNvPicPr>
            <a:picLocks noChangeAspect="1"/>
          </p:cNvPicPr>
          <p:nvPr userDrawn="1"/>
        </p:nvPicPr>
        <p:blipFill>
          <a:blip r:embed="rId5"/>
          <a:stretch>
            <a:fillRect/>
          </a:stretch>
        </p:blipFill>
        <p:spPr>
          <a:xfrm>
            <a:off x="5698901" y="2300596"/>
            <a:ext cx="307151" cy="517606"/>
          </a:xfrm>
          <a:prstGeom prst="rect">
            <a:avLst/>
          </a:prstGeom>
        </p:spPr>
      </p:pic>
    </p:spTree>
    <p:extLst>
      <p:ext uri="{BB962C8B-B14F-4D97-AF65-F5344CB8AC3E}">
        <p14:creationId xmlns:p14="http://schemas.microsoft.com/office/powerpoint/2010/main" val="1431363185"/>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Presentation ">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dirty="0" smtClean="0"/>
              <a:t>AALBORG UNIVERSITY</a:t>
            </a:r>
            <a:br>
              <a:rPr lang="en-US" dirty="0" smtClean="0"/>
            </a:br>
            <a:r>
              <a:rPr lang="en-US" dirty="0" smtClean="0"/>
              <a:t>HEADLINE</a:t>
            </a:r>
            <a:endParaRPr lang="en-US" dirty="0"/>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dirty="0" smtClean="0"/>
              <a:t>BY NAVN NAVNESEN</a:t>
            </a:r>
            <a:endParaRPr lang="da-DK" dirty="0"/>
          </a:p>
        </p:txBody>
      </p:sp>
      <p:grpSp>
        <p:nvGrpSpPr>
          <p:cNvPr id="72" name="Group 4"/>
          <p:cNvGrpSpPr>
            <a:grpSpLocks noChangeAspect="1"/>
          </p:cNvGrpSpPr>
          <p:nvPr userDrawn="1"/>
        </p:nvGrpSpPr>
        <p:grpSpPr bwMode="auto">
          <a:xfrm>
            <a:off x="5492750" y="5903913"/>
            <a:ext cx="1236663" cy="815975"/>
            <a:chOff x="3460" y="3719"/>
            <a:chExt cx="779" cy="514"/>
          </a:xfrm>
        </p:grpSpPr>
        <p:sp>
          <p:nvSpPr>
            <p:cNvPr id="73"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1"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2"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3"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4"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5"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6"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7"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8"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9"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0"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1"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2"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3"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4"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5"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6"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7"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8"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9"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0"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1"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2"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3"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4"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5"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6"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7"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8"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9"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0"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1"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2"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3"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4"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5"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6"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7"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8"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9"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0"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1"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2"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3"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4"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1578256125"/>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Break">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dirty="0" smtClean="0"/>
              <a:t>BREAK</a:t>
            </a:r>
            <a:br>
              <a:rPr lang="en-US" dirty="0" smtClean="0"/>
            </a:br>
            <a:r>
              <a:rPr lang="en-US" dirty="0" smtClean="0"/>
              <a:t>HEADLINE</a:t>
            </a:r>
            <a:endParaRPr lang="en-US" dirty="0"/>
          </a:p>
        </p:txBody>
      </p:sp>
      <p:grpSp>
        <p:nvGrpSpPr>
          <p:cNvPr id="72" name="Group 4"/>
          <p:cNvGrpSpPr>
            <a:grpSpLocks noChangeAspect="1"/>
          </p:cNvGrpSpPr>
          <p:nvPr userDrawn="1"/>
        </p:nvGrpSpPr>
        <p:grpSpPr bwMode="auto">
          <a:xfrm>
            <a:off x="5492750" y="5903913"/>
            <a:ext cx="1236663" cy="815975"/>
            <a:chOff x="3460" y="3719"/>
            <a:chExt cx="779" cy="514"/>
          </a:xfrm>
        </p:grpSpPr>
        <p:sp>
          <p:nvSpPr>
            <p:cNvPr id="73"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1"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2"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3"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4"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5"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6"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7"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8"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9"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0"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1"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2"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3"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4"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5"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6"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7"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8"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9"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0"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1"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2"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3"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4"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5"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6"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7"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8"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9"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0"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1"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2"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3"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4"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5"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6"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7"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8"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9"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0"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1"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2"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3"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4"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505315604"/>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Blank w. bullets">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3" name="Title 4"/>
          <p:cNvSpPr>
            <a:spLocks noGrp="1"/>
          </p:cNvSpPr>
          <p:nvPr>
            <p:ph type="title" hasCustomPrompt="1"/>
          </p:nvPr>
        </p:nvSpPr>
        <p:spPr>
          <a:xfrm>
            <a:off x="587374" y="370290"/>
            <a:ext cx="5108575" cy="1474385"/>
          </a:xfrm>
        </p:spPr>
        <p:txBody>
          <a:bodyPr/>
          <a:lstStyle>
            <a:lvl1pPr>
              <a:defRPr sz="3600"/>
            </a:lvl1pPr>
          </a:lstStyle>
          <a:p>
            <a:r>
              <a:rPr lang="en-US" dirty="0" smtClean="0"/>
              <a:t>CLICK TO EDIT TITLE</a:t>
            </a:r>
            <a:endParaRPr lang="en-US" dirty="0"/>
          </a:p>
        </p:txBody>
      </p:sp>
      <p:sp>
        <p:nvSpPr>
          <p:cNvPr id="5" name="Pladsholder til tekst 10"/>
          <p:cNvSpPr>
            <a:spLocks noGrp="1"/>
          </p:cNvSpPr>
          <p:nvPr>
            <p:ph type="body" sz="quarter" idx="12" hasCustomPrompt="1"/>
          </p:nvPr>
        </p:nvSpPr>
        <p:spPr>
          <a:xfrm>
            <a:off x="587375" y="2065337"/>
            <a:ext cx="10752512" cy="3703696"/>
          </a:xfrm>
        </p:spPr>
        <p:txBody>
          <a:bodyPr/>
          <a:lstStyle>
            <a:lvl1pPr marL="285750" indent="-285750">
              <a:buFontTx/>
              <a:buBlip>
                <a:blip r:embed="rId2"/>
              </a:buBlip>
              <a:defRPr/>
            </a:lvl1pPr>
          </a:lstStyle>
          <a:p>
            <a:pPr lvl="0"/>
            <a:r>
              <a:rPr lang="da-DK" dirty="0" smtClean="0"/>
              <a:t>INSERT TEXT</a:t>
            </a:r>
          </a:p>
        </p:txBody>
      </p:sp>
    </p:spTree>
    <p:extLst>
      <p:ext uri="{BB962C8B-B14F-4D97-AF65-F5344CB8AC3E}">
        <p14:creationId xmlns:p14="http://schemas.microsoft.com/office/powerpoint/2010/main" val="37712011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lede _ bund">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rtlCol="0"/>
          <a:lstStyle>
            <a:lvl1pPr>
              <a:defRPr sz="3600"/>
            </a:lvl1pPr>
          </a:lstStyle>
          <a:p>
            <a:pPr rtl="0"/>
            <a:r>
              <a:rPr lang="en-gb"/>
              <a:t>CLICK TO EDIT TITLE</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rtlCol="0"/>
          <a:lstStyle>
            <a:lvl1pPr marL="285750" indent="-285750">
              <a:lnSpc>
                <a:spcPct val="100000"/>
              </a:lnSpc>
              <a:spcBef>
                <a:spcPts val="600"/>
              </a:spcBef>
              <a:buFontTx/>
              <a:buBlip>
                <a:blip r:embed="rId2"/>
              </a:buBlip>
              <a:defRPr sz="1600" baseline="0"/>
            </a:lvl1pPr>
          </a:lstStyle>
          <a:p>
            <a:pPr lvl="0" rtl="0"/>
            <a:r>
              <a:rPr lang="en-gb"/>
              <a:t>Insert bullets</a:t>
            </a:r>
            <a:endParaRPr lang="da-DK" dirty="0" smtClean="0"/>
          </a:p>
          <a:p>
            <a:pPr lvl="0" rtl="0"/>
            <a:endParaRPr lang="da-DK" dirty="0" smtClean="0"/>
          </a:p>
          <a:p>
            <a:pPr lvl="0" rtl="0"/>
            <a:endParaRPr lang="da-DK" dirty="0" smtClean="0"/>
          </a:p>
        </p:txBody>
      </p:sp>
    </p:spTree>
    <p:extLst>
      <p:ext uri="{BB962C8B-B14F-4D97-AF65-F5344CB8AC3E}">
        <p14:creationId xmlns:p14="http://schemas.microsoft.com/office/powerpoint/2010/main" val="498607493"/>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6" name="Title 4"/>
          <p:cNvSpPr>
            <a:spLocks noGrp="1"/>
          </p:cNvSpPr>
          <p:nvPr>
            <p:ph type="title" hasCustomPrompt="1"/>
          </p:nvPr>
        </p:nvSpPr>
        <p:spPr>
          <a:xfrm>
            <a:off x="587375" y="370764"/>
            <a:ext cx="4516438" cy="1473911"/>
          </a:xfrm>
        </p:spPr>
        <p:txBody>
          <a:bodyPr/>
          <a:lstStyle>
            <a:lvl1pPr>
              <a:defRPr sz="3600"/>
            </a:lvl1pPr>
          </a:lstStyle>
          <a:p>
            <a:r>
              <a:rPr lang="en-US" dirty="0" smtClean="0"/>
              <a:t>CLICK TO EDIT TITLE</a:t>
            </a:r>
            <a:endParaRPr lang="en-US" dirty="0"/>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29" name="Pladsholder til tekst 10"/>
          <p:cNvSpPr>
            <a:spLocks noGrp="1"/>
          </p:cNvSpPr>
          <p:nvPr>
            <p:ph type="body" sz="quarter" idx="12" hasCustomPrompt="1"/>
          </p:nvPr>
        </p:nvSpPr>
        <p:spPr>
          <a:xfrm>
            <a:off x="587375" y="2065337"/>
            <a:ext cx="4516438" cy="3243263"/>
          </a:xfrm>
        </p:spPr>
        <p:txBody>
          <a:bodyPr/>
          <a:lstStyle>
            <a:lvl1pPr marL="285750" indent="-285750">
              <a:buFontTx/>
              <a:buBlip>
                <a:blip r:embed="rId3"/>
              </a:buBlip>
              <a:defRPr/>
            </a:lvl1pPr>
          </a:lstStyle>
          <a:p>
            <a:pPr lvl="0"/>
            <a:r>
              <a:rPr lang="da-DK" dirty="0" smtClean="0"/>
              <a:t>INSERT TEXT</a:t>
            </a:r>
          </a:p>
        </p:txBody>
      </p:sp>
    </p:spTree>
    <p:extLst>
      <p:ext uri="{BB962C8B-B14F-4D97-AF65-F5344CB8AC3E}">
        <p14:creationId xmlns:p14="http://schemas.microsoft.com/office/powerpoint/2010/main" val="745294425"/>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iagram - Right">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a:lstStyle>
            <a:lvl1pPr>
              <a:defRPr sz="3600"/>
            </a:lvl1pPr>
          </a:lstStyle>
          <a:p>
            <a:r>
              <a:rPr lang="en-US" dirty="0" smtClean="0"/>
              <a:t>CLICK TO EDIT TITLE</a:t>
            </a:r>
            <a:endParaRPr lang="en-US" dirty="0"/>
          </a:p>
        </p:txBody>
      </p:sp>
      <p:sp>
        <p:nvSpPr>
          <p:cNvPr id="11" name="Pladsholder til diagram 10"/>
          <p:cNvSpPr>
            <a:spLocks noGrp="1"/>
          </p:cNvSpPr>
          <p:nvPr>
            <p:ph type="chart" sz="quarter" idx="12"/>
          </p:nvPr>
        </p:nvSpPr>
        <p:spPr>
          <a:xfrm>
            <a:off x="6096000" y="2262579"/>
            <a:ext cx="5524500" cy="3572737"/>
          </a:xfrm>
        </p:spPr>
        <p:txBody>
          <a:bodyPr/>
          <a:lstStyle/>
          <a:p>
            <a:r>
              <a:rPr lang="da-DK" smtClean="0"/>
              <a:t>Klik på ikonet for at tilføje et diagram</a:t>
            </a:r>
            <a:endParaRPr lang="da-DK"/>
          </a:p>
        </p:txBody>
      </p:sp>
      <p:sp>
        <p:nvSpPr>
          <p:cNvPr id="13" name="Pladsholder til tekst 12"/>
          <p:cNvSpPr>
            <a:spLocks noGrp="1"/>
          </p:cNvSpPr>
          <p:nvPr>
            <p:ph type="body" sz="quarter" idx="13" hasCustomPrompt="1"/>
          </p:nvPr>
        </p:nvSpPr>
        <p:spPr>
          <a:xfrm>
            <a:off x="587375" y="2262579"/>
            <a:ext cx="4886992" cy="3572737"/>
          </a:xfrm>
        </p:spPr>
        <p:txBody>
          <a:bodyPr>
            <a:normAutofit/>
          </a:bodyPr>
          <a:lstStyle>
            <a:lvl2pPr marL="285750" indent="-285750">
              <a:buFontTx/>
              <a:buBlip>
                <a:blip r:embed="rId2"/>
              </a:buBlip>
              <a:defRPr sz="1600" baseline="0"/>
            </a:lvl2pPr>
          </a:lstStyle>
          <a:p>
            <a:pPr lvl="1"/>
            <a:r>
              <a:rPr lang="da-DK" dirty="0" smtClean="0"/>
              <a:t>INSERT TEXT</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Tree>
    <p:extLst>
      <p:ext uri="{BB962C8B-B14F-4D97-AF65-F5344CB8AC3E}">
        <p14:creationId xmlns:p14="http://schemas.microsoft.com/office/powerpoint/2010/main" val="1625441855"/>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 x Picture right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a:lstStyle>
            <a:lvl1pPr>
              <a:defRPr sz="3600"/>
            </a:lvl1pPr>
          </a:lstStyle>
          <a:p>
            <a:r>
              <a:rPr lang="en-US" dirty="0" smtClean="0"/>
              <a:t>CLICK TO EDIT TITLE</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dirty="0" err="1" smtClean="0"/>
              <a:t>Insert</a:t>
            </a:r>
            <a:r>
              <a:rPr lang="da-DK" dirty="0" smtClean="0"/>
              <a:t> </a:t>
            </a:r>
            <a:r>
              <a:rPr lang="da-DK" dirty="0" err="1" smtClean="0"/>
              <a:t>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31777250"/>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Big picture lef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6" name="Title 4"/>
          <p:cNvSpPr>
            <a:spLocks noGrp="1"/>
          </p:cNvSpPr>
          <p:nvPr>
            <p:ph type="title" hasCustomPrompt="1"/>
          </p:nvPr>
        </p:nvSpPr>
        <p:spPr>
          <a:xfrm>
            <a:off x="8031879" y="957753"/>
            <a:ext cx="3588621" cy="1272251"/>
          </a:xfrm>
        </p:spPr>
        <p:txBody>
          <a:bodyPr/>
          <a:lstStyle>
            <a:lvl1pPr>
              <a:defRPr sz="3600"/>
            </a:lvl1pPr>
          </a:lstStyle>
          <a:p>
            <a:r>
              <a:rPr lang="en-US" dirty="0" smtClean="0"/>
              <a:t>CLICK TO EDIT TITLE</a:t>
            </a:r>
            <a:endParaRPr lang="en-US" dirty="0"/>
          </a:p>
        </p:txBody>
      </p:sp>
      <p:sp>
        <p:nvSpPr>
          <p:cNvPr id="7" name="Pladsholder til tekst 3"/>
          <p:cNvSpPr>
            <a:spLocks noGrp="1"/>
          </p:cNvSpPr>
          <p:nvPr>
            <p:ph type="body" sz="quarter" idx="12" hasCustomPrompt="1"/>
          </p:nvPr>
        </p:nvSpPr>
        <p:spPr>
          <a:xfrm>
            <a:off x="8031879" y="2584598"/>
            <a:ext cx="3588621" cy="3500008"/>
          </a:xfrm>
        </p:spPr>
        <p:txBody>
          <a:bodyPr/>
          <a:lstStyle>
            <a:lvl1pPr marL="285750" indent="-285750">
              <a:lnSpc>
                <a:spcPct val="100000"/>
              </a:lnSpc>
              <a:spcBef>
                <a:spcPts val="600"/>
              </a:spcBef>
              <a:buFontTx/>
              <a:buBlip>
                <a:blip r:embed="rId2"/>
              </a:buBlip>
              <a:defRPr sz="1600" baseline="0"/>
            </a:lvl1pPr>
          </a:lstStyle>
          <a:p>
            <a:pPr lvl="0"/>
            <a:r>
              <a:rPr lang="da-DK" dirty="0" err="1" smtClean="0"/>
              <a:t>Insert</a:t>
            </a:r>
            <a:r>
              <a:rPr lang="da-DK" dirty="0" smtClean="0"/>
              <a:t> </a:t>
            </a:r>
            <a:r>
              <a:rPr lang="da-DK" dirty="0" err="1" smtClean="0"/>
              <a:t>bullets</a:t>
            </a:r>
            <a:endParaRPr lang="da-DK" dirty="0" smtClean="0"/>
          </a:p>
          <a:p>
            <a:pPr lvl="0"/>
            <a:endParaRPr lang="da-DK" dirty="0" smtClean="0"/>
          </a:p>
          <a:p>
            <a:pPr lvl="0"/>
            <a:endParaRPr lang="da-DK" dirty="0" smtClean="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3712408576"/>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2 x Pictures righ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10" name="Title 4"/>
          <p:cNvSpPr>
            <a:spLocks noGrp="1"/>
          </p:cNvSpPr>
          <p:nvPr>
            <p:ph type="title" hasCustomPrompt="1"/>
          </p:nvPr>
        </p:nvSpPr>
        <p:spPr>
          <a:xfrm>
            <a:off x="587375" y="357948"/>
            <a:ext cx="4229100" cy="1486727"/>
          </a:xfrm>
        </p:spPr>
        <p:txBody>
          <a:bodyPr/>
          <a:lstStyle>
            <a:lvl1pPr>
              <a:defRPr sz="3600"/>
            </a:lvl1pPr>
          </a:lstStyle>
          <a:p>
            <a:r>
              <a:rPr lang="en-US" dirty="0" smtClean="0"/>
              <a:t>CLICK TO EDIT TITLE</a:t>
            </a:r>
            <a:endParaRPr lang="en-US" dirty="0"/>
          </a:p>
        </p:txBody>
      </p:sp>
      <p:sp>
        <p:nvSpPr>
          <p:cNvPr id="7" name="Pladsholder til tekst 3"/>
          <p:cNvSpPr>
            <a:spLocks noGrp="1"/>
          </p:cNvSpPr>
          <p:nvPr>
            <p:ph type="body" sz="quarter" idx="15" hasCustomPrompt="1"/>
          </p:nvPr>
        </p:nvSpPr>
        <p:spPr>
          <a:xfrm>
            <a:off x="587375" y="2127154"/>
            <a:ext cx="4229100" cy="3575409"/>
          </a:xfrm>
        </p:spPr>
        <p:txBody>
          <a:bodyPr/>
          <a:lstStyle>
            <a:lvl1pPr marL="285750" indent="-285750">
              <a:lnSpc>
                <a:spcPct val="100000"/>
              </a:lnSpc>
              <a:spcBef>
                <a:spcPts val="600"/>
              </a:spcBef>
              <a:buFontTx/>
              <a:buBlip>
                <a:blip r:embed="rId2"/>
              </a:buBlip>
              <a:defRPr sz="1600" baseline="0"/>
            </a:lvl1pPr>
          </a:lstStyle>
          <a:p>
            <a:pPr lvl="0"/>
            <a:r>
              <a:rPr lang="da-DK" dirty="0" err="1" smtClean="0"/>
              <a:t>Insert</a:t>
            </a:r>
            <a:r>
              <a:rPr lang="da-DK" dirty="0" smtClean="0"/>
              <a:t> </a:t>
            </a:r>
            <a:r>
              <a:rPr lang="da-DK" dirty="0" err="1" smtClean="0"/>
              <a:t>bullets</a:t>
            </a:r>
            <a:endParaRPr lang="da-DK" dirty="0" smtClean="0"/>
          </a:p>
          <a:p>
            <a:pPr lvl="0"/>
            <a:endParaRPr lang="da-DK" dirty="0" smtClean="0"/>
          </a:p>
          <a:p>
            <a:pPr lvl="0"/>
            <a:endParaRPr lang="da-DK" dirty="0" smtClean="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Tree>
    <p:extLst>
      <p:ext uri="{BB962C8B-B14F-4D97-AF65-F5344CB8AC3E}">
        <p14:creationId xmlns:p14="http://schemas.microsoft.com/office/powerpoint/2010/main" val="679568732"/>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1 x Picture lef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solidFill>
                  <a:schemeClr val="tx2">
                    <a:alpha val="70000"/>
                  </a:schemeClr>
                </a:solidFill>
              </a:defRPr>
            </a:lvl1pPr>
          </a:lstStyle>
          <a:p>
            <a:fld id="{D8D877B3-D348-4611-9BDB-C5374591D951}" type="slidenum">
              <a:rPr lang="en-US" smtClean="0"/>
              <a:pPr/>
              <a:t>‹nr.›</a:t>
            </a:fld>
            <a:endParaRPr lang="en-US" dirty="0" smtClean="0"/>
          </a:p>
        </p:txBody>
      </p:sp>
      <p:grpSp>
        <p:nvGrpSpPr>
          <p:cNvPr id="54" name="Gruppe 53"/>
          <p:cNvGrpSpPr/>
          <p:nvPr userDrawn="1"/>
        </p:nvGrpSpPr>
        <p:grpSpPr>
          <a:xfrm>
            <a:off x="4740131" y="657225"/>
            <a:ext cx="405154"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74" name="Picture Placeholder 4"/>
          <p:cNvSpPr>
            <a:spLocks noGrp="1"/>
          </p:cNvSpPr>
          <p:nvPr>
            <p:ph type="pic" sz="quarter" idx="11" hasCustomPrompt="1"/>
          </p:nvPr>
        </p:nvSpPr>
        <p:spPr>
          <a:xfrm>
            <a:off x="0"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75" name="Title 4"/>
          <p:cNvSpPr>
            <a:spLocks noGrp="1"/>
          </p:cNvSpPr>
          <p:nvPr>
            <p:ph type="title" hasCustomPrompt="1"/>
          </p:nvPr>
        </p:nvSpPr>
        <p:spPr>
          <a:xfrm>
            <a:off x="5331007" y="359273"/>
            <a:ext cx="4490445" cy="1621619"/>
          </a:xfrm>
        </p:spPr>
        <p:txBody>
          <a:bodyPr/>
          <a:lstStyle>
            <a:lvl1pPr>
              <a:defRPr sz="3600"/>
            </a:lvl1pPr>
          </a:lstStyle>
          <a:p>
            <a:r>
              <a:rPr lang="en-US" dirty="0" smtClean="0"/>
              <a:t>CLICK TO EDIT TITLE</a:t>
            </a:r>
            <a:endParaRPr lang="en-US" dirty="0"/>
          </a:p>
        </p:txBody>
      </p:sp>
      <p:sp>
        <p:nvSpPr>
          <p:cNvPr id="76" name="Pladsholder til tekst 3"/>
          <p:cNvSpPr>
            <a:spLocks noGrp="1"/>
          </p:cNvSpPr>
          <p:nvPr>
            <p:ph type="body" sz="quarter" idx="12" hasCustomPrompt="1"/>
          </p:nvPr>
        </p:nvSpPr>
        <p:spPr>
          <a:xfrm>
            <a:off x="5331008"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dirty="0" err="1" smtClean="0"/>
              <a:t>Insert</a:t>
            </a:r>
            <a:r>
              <a:rPr lang="da-DK" dirty="0" smtClean="0"/>
              <a:t> </a:t>
            </a:r>
            <a:r>
              <a:rPr lang="da-DK" dirty="0" err="1" smtClean="0"/>
              <a:t>bullets</a:t>
            </a:r>
            <a:endParaRPr lang="da-DK" dirty="0" smtClean="0"/>
          </a:p>
          <a:p>
            <a:pPr lvl="0"/>
            <a:endParaRPr lang="da-DK" dirty="0" smtClean="0"/>
          </a:p>
          <a:p>
            <a:pPr lvl="0"/>
            <a:endParaRPr lang="da-DK" dirty="0" smtClean="0"/>
          </a:p>
        </p:txBody>
      </p:sp>
      <p:grpSp>
        <p:nvGrpSpPr>
          <p:cNvPr id="77" name="Group 4"/>
          <p:cNvGrpSpPr>
            <a:grpSpLocks noChangeAspect="1"/>
          </p:cNvGrpSpPr>
          <p:nvPr userDrawn="1"/>
        </p:nvGrpSpPr>
        <p:grpSpPr bwMode="auto">
          <a:xfrm>
            <a:off x="5492750" y="5903913"/>
            <a:ext cx="1236663" cy="815975"/>
            <a:chOff x="3460" y="3719"/>
            <a:chExt cx="779" cy="514"/>
          </a:xfrm>
        </p:grpSpPr>
        <p:sp>
          <p:nvSpPr>
            <p:cNvPr id="78"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1"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2"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3"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4"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5"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6"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7"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8"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9"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0"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1"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2"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3"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4"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5"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6"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7"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8"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9"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0"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1"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2"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3"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4"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5"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6"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7"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8"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9"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0"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1"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2"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3"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4"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5"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6"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7"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8"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9"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0"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1"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2"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3"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4"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5"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6"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7"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8"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9"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2863400085"/>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Billede _ bund">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rtlCol="0"/>
          <a:lstStyle>
            <a:lvl1pPr>
              <a:defRPr sz="3600"/>
            </a:lvl1pPr>
          </a:lstStyle>
          <a:p>
            <a:pPr rtl="0"/>
            <a:r>
              <a:rPr lang="en-gb"/>
              <a:t>CLICK TO EDIT TITLE</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rtlCol="0"/>
          <a:lstStyle>
            <a:lvl1pPr marL="285750" indent="-285750">
              <a:lnSpc>
                <a:spcPct val="100000"/>
              </a:lnSpc>
              <a:spcBef>
                <a:spcPts val="600"/>
              </a:spcBef>
              <a:buFontTx/>
              <a:buBlip>
                <a:blip r:embed="rId2"/>
              </a:buBlip>
              <a:defRPr sz="1600" baseline="0"/>
            </a:lvl1pPr>
          </a:lstStyle>
          <a:p>
            <a:pPr lvl="0" rtl="0"/>
            <a:r>
              <a:rPr lang="en-gb"/>
              <a:t>Insert bullets</a:t>
            </a:r>
            <a:endParaRPr lang="da-DK" dirty="0" smtClean="0"/>
          </a:p>
          <a:p>
            <a:pPr lvl="0" rtl="0"/>
            <a:endParaRPr lang="da-DK" dirty="0" smtClean="0"/>
          </a:p>
          <a:p>
            <a:pPr lvl="0" rtl="0"/>
            <a:endParaRPr lang="da-DK" dirty="0" smtClean="0"/>
          </a:p>
        </p:txBody>
      </p:sp>
    </p:spTree>
    <p:extLst>
      <p:ext uri="{BB962C8B-B14F-4D97-AF65-F5344CB8AC3E}">
        <p14:creationId xmlns:p14="http://schemas.microsoft.com/office/powerpoint/2010/main" val="1200196236"/>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userDrawn="1">
  <p:cSld name="Blå layout - Billede højre">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6" name="Title 4"/>
          <p:cNvSpPr>
            <a:spLocks noGrp="1"/>
          </p:cNvSpPr>
          <p:nvPr>
            <p:ph type="title" hasCustomPrompt="1"/>
          </p:nvPr>
        </p:nvSpPr>
        <p:spPr>
          <a:xfrm>
            <a:off x="587374" y="373446"/>
            <a:ext cx="4683125" cy="1471230"/>
          </a:xfrm>
        </p:spPr>
        <p:txBody>
          <a:bodyPr rtlCol="0"/>
          <a:lstStyle>
            <a:lvl1pPr>
              <a:defRPr sz="3600">
                <a:solidFill>
                  <a:schemeClr val="bg1"/>
                </a:solidFill>
              </a:defRPr>
            </a:lvl1pPr>
          </a:lstStyle>
          <a:p>
            <a:pPr rtl="0"/>
            <a:r>
              <a:rPr lang="en-gb"/>
              <a:t>CLICK TO EDIT TITLE</a:t>
            </a:r>
            <a:endParaRPr lang="en-US" dirty="0"/>
          </a:p>
        </p:txBody>
      </p:sp>
      <p:sp>
        <p:nvSpPr>
          <p:cNvPr id="4" name="Pladsholder til tekst 3"/>
          <p:cNvSpPr>
            <a:spLocks noGrp="1"/>
          </p:cNvSpPr>
          <p:nvPr>
            <p:ph type="body" sz="quarter" idx="12" hasCustomPrompt="1"/>
          </p:nvPr>
        </p:nvSpPr>
        <p:spPr>
          <a:xfrm>
            <a:off x="583406" y="2101809"/>
            <a:ext cx="4687094" cy="3765591"/>
          </a:xfrm>
        </p:spPr>
        <p:txBody>
          <a:bodyPr rtlCol="0"/>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Insert text here</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grpSp>
      <p:grpSp>
        <p:nvGrpSpPr>
          <p:cNvPr id="55" name="Gruppe 54"/>
          <p:cNvGrpSpPr/>
          <p:nvPr userDrawn="1"/>
        </p:nvGrpSpPr>
        <p:grpSpPr>
          <a:xfrm>
            <a:off x="5489575" y="5903913"/>
            <a:ext cx="1243013" cy="815976"/>
            <a:chOff x="5489575" y="5903913"/>
            <a:chExt cx="1243013" cy="815976"/>
          </a:xfrm>
        </p:grpSpPr>
        <p:sp>
          <p:nvSpPr>
            <p:cNvPr id="75" name="AutoShape 165"/>
            <p:cNvSpPr>
              <a:spLocks noChangeAspect="1" noChangeArrowheads="1" noTextEdit="1"/>
            </p:cNvSpPr>
            <p:nvPr/>
          </p:nvSpPr>
          <p:spPr bwMode="auto">
            <a:xfrm>
              <a:off x="5492750" y="5903913"/>
              <a:ext cx="1236663" cy="815975"/>
            </a:xfrm>
            <a:prstGeom prst="rect">
              <a:avLst/>
            </a:prstGeom>
            <a:no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6" name="Freeform 167"/>
            <p:cNvSpPr>
              <a:spLocks noEditPoints="1"/>
            </p:cNvSpPr>
            <p:nvPr/>
          </p:nvSpPr>
          <p:spPr bwMode="auto">
            <a:xfrm>
              <a:off x="5489575" y="6526213"/>
              <a:ext cx="60325" cy="6350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168"/>
            <p:cNvSpPr>
              <a:spLocks noEditPoints="1"/>
            </p:cNvSpPr>
            <p:nvPr/>
          </p:nvSpPr>
          <p:spPr bwMode="auto">
            <a:xfrm>
              <a:off x="5570538" y="6526213"/>
              <a:ext cx="60325" cy="635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169"/>
            <p:cNvSpPr>
              <a:spLocks/>
            </p:cNvSpPr>
            <p:nvPr/>
          </p:nvSpPr>
          <p:spPr bwMode="auto">
            <a:xfrm>
              <a:off x="5654675" y="6526213"/>
              <a:ext cx="44450" cy="635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170"/>
            <p:cNvSpPr>
              <a:spLocks noEditPoints="1"/>
            </p:cNvSpPr>
            <p:nvPr/>
          </p:nvSpPr>
          <p:spPr bwMode="auto">
            <a:xfrm>
              <a:off x="5726113" y="6526213"/>
              <a:ext cx="46038" cy="6350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171"/>
            <p:cNvSpPr>
              <a:spLocks noEditPoints="1"/>
            </p:cNvSpPr>
            <p:nvPr/>
          </p:nvSpPr>
          <p:spPr bwMode="auto">
            <a:xfrm>
              <a:off x="5799138" y="6526213"/>
              <a:ext cx="50800" cy="65088"/>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1" name="Freeform 172"/>
            <p:cNvSpPr>
              <a:spLocks noEditPoints="1"/>
            </p:cNvSpPr>
            <p:nvPr/>
          </p:nvSpPr>
          <p:spPr bwMode="auto">
            <a:xfrm>
              <a:off x="5878513" y="6526213"/>
              <a:ext cx="47625" cy="6350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2" name="Freeform 173"/>
            <p:cNvSpPr>
              <a:spLocks/>
            </p:cNvSpPr>
            <p:nvPr/>
          </p:nvSpPr>
          <p:spPr bwMode="auto">
            <a:xfrm>
              <a:off x="5951538" y="6526213"/>
              <a:ext cx="50800" cy="65088"/>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3" name="Freeform 174"/>
            <p:cNvSpPr>
              <a:spLocks/>
            </p:cNvSpPr>
            <p:nvPr/>
          </p:nvSpPr>
          <p:spPr bwMode="auto">
            <a:xfrm>
              <a:off x="6070600" y="6526213"/>
              <a:ext cx="49213" cy="65088"/>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4" name="Freeform 175"/>
            <p:cNvSpPr>
              <a:spLocks/>
            </p:cNvSpPr>
            <p:nvPr/>
          </p:nvSpPr>
          <p:spPr bwMode="auto">
            <a:xfrm>
              <a:off x="6146800" y="6526213"/>
              <a:ext cx="50800" cy="635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5" name="Freeform 176"/>
            <p:cNvSpPr>
              <a:spLocks/>
            </p:cNvSpPr>
            <p:nvPr/>
          </p:nvSpPr>
          <p:spPr bwMode="auto">
            <a:xfrm>
              <a:off x="6224588" y="6526213"/>
              <a:ext cx="15875"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6" name="Freeform 177"/>
            <p:cNvSpPr>
              <a:spLocks/>
            </p:cNvSpPr>
            <p:nvPr/>
          </p:nvSpPr>
          <p:spPr bwMode="auto">
            <a:xfrm>
              <a:off x="6265863" y="6526213"/>
              <a:ext cx="57150" cy="635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7" name="Freeform 178"/>
            <p:cNvSpPr>
              <a:spLocks/>
            </p:cNvSpPr>
            <p:nvPr/>
          </p:nvSpPr>
          <p:spPr bwMode="auto">
            <a:xfrm>
              <a:off x="6346825" y="6526213"/>
              <a:ext cx="42863" cy="635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8" name="Freeform 179"/>
            <p:cNvSpPr>
              <a:spLocks noEditPoints="1"/>
            </p:cNvSpPr>
            <p:nvPr/>
          </p:nvSpPr>
          <p:spPr bwMode="auto">
            <a:xfrm>
              <a:off x="6416675" y="6526213"/>
              <a:ext cx="52388" cy="6350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9" name="Freeform 180"/>
            <p:cNvSpPr>
              <a:spLocks/>
            </p:cNvSpPr>
            <p:nvPr/>
          </p:nvSpPr>
          <p:spPr bwMode="auto">
            <a:xfrm>
              <a:off x="6491288" y="6526213"/>
              <a:ext cx="50800" cy="65088"/>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0" name="Freeform 181"/>
            <p:cNvSpPr>
              <a:spLocks/>
            </p:cNvSpPr>
            <p:nvPr/>
          </p:nvSpPr>
          <p:spPr bwMode="auto">
            <a:xfrm>
              <a:off x="6565900" y="6526213"/>
              <a:ext cx="17463"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1" name="Freeform 182"/>
            <p:cNvSpPr>
              <a:spLocks/>
            </p:cNvSpPr>
            <p:nvPr/>
          </p:nvSpPr>
          <p:spPr bwMode="auto">
            <a:xfrm>
              <a:off x="6610350" y="6526213"/>
              <a:ext cx="49213" cy="6350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2" name="Freeform 183"/>
            <p:cNvSpPr>
              <a:spLocks/>
            </p:cNvSpPr>
            <p:nvPr/>
          </p:nvSpPr>
          <p:spPr bwMode="auto">
            <a:xfrm>
              <a:off x="6677025" y="6526213"/>
              <a:ext cx="55563" cy="6350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3" name="Freeform 184"/>
            <p:cNvSpPr>
              <a:spLocks noEditPoints="1"/>
            </p:cNvSpPr>
            <p:nvPr/>
          </p:nvSpPr>
          <p:spPr bwMode="auto">
            <a:xfrm>
              <a:off x="5861050" y="6657976"/>
              <a:ext cx="41275" cy="61913"/>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4" name="Freeform 185"/>
            <p:cNvSpPr>
              <a:spLocks/>
            </p:cNvSpPr>
            <p:nvPr/>
          </p:nvSpPr>
          <p:spPr bwMode="auto">
            <a:xfrm>
              <a:off x="5937250" y="6657976"/>
              <a:ext cx="38100" cy="61913"/>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5" name="Freeform 186"/>
            <p:cNvSpPr>
              <a:spLocks/>
            </p:cNvSpPr>
            <p:nvPr/>
          </p:nvSpPr>
          <p:spPr bwMode="auto">
            <a:xfrm>
              <a:off x="6005513" y="6657976"/>
              <a:ext cx="42863" cy="61913"/>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6" name="Freeform 187"/>
            <p:cNvSpPr>
              <a:spLocks/>
            </p:cNvSpPr>
            <p:nvPr/>
          </p:nvSpPr>
          <p:spPr bwMode="auto">
            <a:xfrm>
              <a:off x="6083300" y="6657976"/>
              <a:ext cx="55563" cy="61913"/>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7" name="Freeform 188"/>
            <p:cNvSpPr>
              <a:spLocks noEditPoints="1"/>
            </p:cNvSpPr>
            <p:nvPr/>
          </p:nvSpPr>
          <p:spPr bwMode="auto">
            <a:xfrm>
              <a:off x="6167438" y="6657976"/>
              <a:ext cx="49213" cy="61913"/>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8" name="Freeform 189"/>
            <p:cNvSpPr>
              <a:spLocks noEditPoints="1"/>
            </p:cNvSpPr>
            <p:nvPr/>
          </p:nvSpPr>
          <p:spPr bwMode="auto">
            <a:xfrm>
              <a:off x="6246813" y="6657976"/>
              <a:ext cx="42863" cy="61913"/>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9" name="Freeform 190"/>
            <p:cNvSpPr>
              <a:spLocks/>
            </p:cNvSpPr>
            <p:nvPr/>
          </p:nvSpPr>
          <p:spPr bwMode="auto">
            <a:xfrm>
              <a:off x="6323013" y="6657976"/>
              <a:ext cx="42863" cy="61913"/>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0" name="Freeform 191"/>
            <p:cNvSpPr>
              <a:spLocks noEditPoints="1"/>
            </p:cNvSpPr>
            <p:nvPr/>
          </p:nvSpPr>
          <p:spPr bwMode="auto">
            <a:xfrm>
              <a:off x="5489575" y="6526213"/>
              <a:ext cx="60325" cy="6350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1" name="Freeform 192"/>
            <p:cNvSpPr>
              <a:spLocks noEditPoints="1"/>
            </p:cNvSpPr>
            <p:nvPr/>
          </p:nvSpPr>
          <p:spPr bwMode="auto">
            <a:xfrm>
              <a:off x="5570538" y="6526213"/>
              <a:ext cx="60325" cy="635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2" name="Freeform 193"/>
            <p:cNvSpPr>
              <a:spLocks/>
            </p:cNvSpPr>
            <p:nvPr/>
          </p:nvSpPr>
          <p:spPr bwMode="auto">
            <a:xfrm>
              <a:off x="5654675" y="6526213"/>
              <a:ext cx="44450" cy="635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3" name="Freeform 194"/>
            <p:cNvSpPr>
              <a:spLocks noEditPoints="1"/>
            </p:cNvSpPr>
            <p:nvPr/>
          </p:nvSpPr>
          <p:spPr bwMode="auto">
            <a:xfrm>
              <a:off x="5726113" y="6526213"/>
              <a:ext cx="46038" cy="6350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4" name="Freeform 195"/>
            <p:cNvSpPr>
              <a:spLocks noEditPoints="1"/>
            </p:cNvSpPr>
            <p:nvPr/>
          </p:nvSpPr>
          <p:spPr bwMode="auto">
            <a:xfrm>
              <a:off x="5799138" y="6526213"/>
              <a:ext cx="50800" cy="65088"/>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5" name="Freeform 196"/>
            <p:cNvSpPr>
              <a:spLocks noEditPoints="1"/>
            </p:cNvSpPr>
            <p:nvPr/>
          </p:nvSpPr>
          <p:spPr bwMode="auto">
            <a:xfrm>
              <a:off x="5878513" y="6526213"/>
              <a:ext cx="47625" cy="6350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6" name="Freeform 197"/>
            <p:cNvSpPr>
              <a:spLocks/>
            </p:cNvSpPr>
            <p:nvPr/>
          </p:nvSpPr>
          <p:spPr bwMode="auto">
            <a:xfrm>
              <a:off x="5951538" y="6526213"/>
              <a:ext cx="50800" cy="65088"/>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7" name="Freeform 198"/>
            <p:cNvSpPr>
              <a:spLocks/>
            </p:cNvSpPr>
            <p:nvPr/>
          </p:nvSpPr>
          <p:spPr bwMode="auto">
            <a:xfrm>
              <a:off x="6070600" y="6526213"/>
              <a:ext cx="49213" cy="65088"/>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8" name="Freeform 199"/>
            <p:cNvSpPr>
              <a:spLocks/>
            </p:cNvSpPr>
            <p:nvPr/>
          </p:nvSpPr>
          <p:spPr bwMode="auto">
            <a:xfrm>
              <a:off x="6146800" y="6526213"/>
              <a:ext cx="50800" cy="635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9" name="Freeform 200"/>
            <p:cNvSpPr>
              <a:spLocks/>
            </p:cNvSpPr>
            <p:nvPr/>
          </p:nvSpPr>
          <p:spPr bwMode="auto">
            <a:xfrm>
              <a:off x="6224588" y="6526213"/>
              <a:ext cx="15875"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0" name="Freeform 201"/>
            <p:cNvSpPr>
              <a:spLocks/>
            </p:cNvSpPr>
            <p:nvPr/>
          </p:nvSpPr>
          <p:spPr bwMode="auto">
            <a:xfrm>
              <a:off x="6265863" y="6526213"/>
              <a:ext cx="57150" cy="635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1" name="Freeform 202"/>
            <p:cNvSpPr>
              <a:spLocks/>
            </p:cNvSpPr>
            <p:nvPr/>
          </p:nvSpPr>
          <p:spPr bwMode="auto">
            <a:xfrm>
              <a:off x="6346825" y="6526213"/>
              <a:ext cx="42863" cy="635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2" name="Freeform 203"/>
            <p:cNvSpPr>
              <a:spLocks noEditPoints="1"/>
            </p:cNvSpPr>
            <p:nvPr/>
          </p:nvSpPr>
          <p:spPr bwMode="auto">
            <a:xfrm>
              <a:off x="6416675" y="6526213"/>
              <a:ext cx="52388" cy="6350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3" name="Freeform 204"/>
            <p:cNvSpPr>
              <a:spLocks/>
            </p:cNvSpPr>
            <p:nvPr/>
          </p:nvSpPr>
          <p:spPr bwMode="auto">
            <a:xfrm>
              <a:off x="6491288" y="6526213"/>
              <a:ext cx="50800" cy="65088"/>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4" name="Freeform 205"/>
            <p:cNvSpPr>
              <a:spLocks/>
            </p:cNvSpPr>
            <p:nvPr/>
          </p:nvSpPr>
          <p:spPr bwMode="auto">
            <a:xfrm>
              <a:off x="6565900" y="6526213"/>
              <a:ext cx="17463"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5" name="Freeform 206"/>
            <p:cNvSpPr>
              <a:spLocks/>
            </p:cNvSpPr>
            <p:nvPr/>
          </p:nvSpPr>
          <p:spPr bwMode="auto">
            <a:xfrm>
              <a:off x="6610350" y="6526213"/>
              <a:ext cx="49213" cy="6350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6" name="Freeform 207"/>
            <p:cNvSpPr>
              <a:spLocks/>
            </p:cNvSpPr>
            <p:nvPr/>
          </p:nvSpPr>
          <p:spPr bwMode="auto">
            <a:xfrm>
              <a:off x="6677025" y="6526213"/>
              <a:ext cx="55563" cy="6350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7" name="Freeform 208"/>
            <p:cNvSpPr>
              <a:spLocks noEditPoints="1"/>
            </p:cNvSpPr>
            <p:nvPr/>
          </p:nvSpPr>
          <p:spPr bwMode="auto">
            <a:xfrm>
              <a:off x="5861050" y="6657976"/>
              <a:ext cx="41275" cy="61913"/>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8" name="Freeform 209"/>
            <p:cNvSpPr>
              <a:spLocks/>
            </p:cNvSpPr>
            <p:nvPr/>
          </p:nvSpPr>
          <p:spPr bwMode="auto">
            <a:xfrm>
              <a:off x="5937250" y="6657976"/>
              <a:ext cx="38100" cy="61913"/>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9" name="Freeform 210"/>
            <p:cNvSpPr>
              <a:spLocks/>
            </p:cNvSpPr>
            <p:nvPr/>
          </p:nvSpPr>
          <p:spPr bwMode="auto">
            <a:xfrm>
              <a:off x="6005513" y="6657976"/>
              <a:ext cx="42863" cy="61913"/>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0" name="Freeform 211"/>
            <p:cNvSpPr>
              <a:spLocks/>
            </p:cNvSpPr>
            <p:nvPr/>
          </p:nvSpPr>
          <p:spPr bwMode="auto">
            <a:xfrm>
              <a:off x="6083300" y="6657976"/>
              <a:ext cx="55563" cy="61913"/>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1" name="Freeform 212"/>
            <p:cNvSpPr>
              <a:spLocks noEditPoints="1"/>
            </p:cNvSpPr>
            <p:nvPr/>
          </p:nvSpPr>
          <p:spPr bwMode="auto">
            <a:xfrm>
              <a:off x="6167438" y="6657976"/>
              <a:ext cx="49213" cy="61913"/>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2" name="Freeform 213"/>
            <p:cNvSpPr>
              <a:spLocks noEditPoints="1"/>
            </p:cNvSpPr>
            <p:nvPr/>
          </p:nvSpPr>
          <p:spPr bwMode="auto">
            <a:xfrm>
              <a:off x="6246813" y="6657976"/>
              <a:ext cx="42863" cy="61913"/>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3" name="Freeform 214"/>
            <p:cNvSpPr>
              <a:spLocks/>
            </p:cNvSpPr>
            <p:nvPr/>
          </p:nvSpPr>
          <p:spPr bwMode="auto">
            <a:xfrm>
              <a:off x="6323013" y="6657976"/>
              <a:ext cx="42863" cy="61913"/>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4" name="Freeform 215"/>
            <p:cNvSpPr>
              <a:spLocks/>
            </p:cNvSpPr>
            <p:nvPr/>
          </p:nvSpPr>
          <p:spPr bwMode="auto">
            <a:xfrm>
              <a:off x="6083300" y="5922963"/>
              <a:ext cx="209550" cy="411163"/>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5" name="Freeform 216"/>
            <p:cNvSpPr>
              <a:spLocks/>
            </p:cNvSpPr>
            <p:nvPr/>
          </p:nvSpPr>
          <p:spPr bwMode="auto">
            <a:xfrm>
              <a:off x="5961063" y="5911851"/>
              <a:ext cx="252413" cy="446088"/>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6" name="Freeform 217"/>
            <p:cNvSpPr>
              <a:spLocks/>
            </p:cNvSpPr>
            <p:nvPr/>
          </p:nvSpPr>
          <p:spPr bwMode="auto">
            <a:xfrm>
              <a:off x="5864225" y="5907088"/>
              <a:ext cx="336550" cy="361950"/>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568355336"/>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userDrawn="1">
  <p:cSld name="1 x billede højre - Blå">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6" name="Title 4"/>
          <p:cNvSpPr>
            <a:spLocks noGrp="1"/>
          </p:cNvSpPr>
          <p:nvPr>
            <p:ph type="title" hasCustomPrompt="1"/>
          </p:nvPr>
        </p:nvSpPr>
        <p:spPr>
          <a:xfrm>
            <a:off x="587374" y="373446"/>
            <a:ext cx="4683125" cy="1471230"/>
          </a:xfrm>
        </p:spPr>
        <p:txBody>
          <a:bodyPr/>
          <a:lstStyle>
            <a:lvl1pPr>
              <a:defRPr sz="3600">
                <a:solidFill>
                  <a:schemeClr val="bg1"/>
                </a:solidFill>
              </a:defRPr>
            </a:lvl1pPr>
          </a:lstStyle>
          <a:p>
            <a:r>
              <a:rPr lang="en-US" smtClean="0"/>
              <a:t>KLIK HER FOR AT ÆNDRE TITEL</a:t>
            </a:r>
            <a:endParaRPr lang="en-US" dirty="0"/>
          </a:p>
        </p:txBody>
      </p:sp>
      <p:sp>
        <p:nvSpPr>
          <p:cNvPr id="4" name="Pladsholder til tekst 3"/>
          <p:cNvSpPr>
            <a:spLocks noGrp="1"/>
          </p:cNvSpPr>
          <p:nvPr>
            <p:ph type="body" sz="quarter" idx="12" hasCustomPrompt="1"/>
          </p:nvPr>
        </p:nvSpPr>
        <p:spPr>
          <a:xfrm>
            <a:off x="583406" y="2101809"/>
            <a:ext cx="4687094" cy="37655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Indsæt bullets</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grpSp>
        <p:nvGrpSpPr>
          <p:cNvPr id="55" name="Gruppe 54"/>
          <p:cNvGrpSpPr/>
          <p:nvPr userDrawn="1"/>
        </p:nvGrpSpPr>
        <p:grpSpPr>
          <a:xfrm>
            <a:off x="5489575" y="5903913"/>
            <a:ext cx="1243013" cy="815976"/>
            <a:chOff x="5489575" y="5903913"/>
            <a:chExt cx="1243013" cy="815976"/>
          </a:xfrm>
        </p:grpSpPr>
        <p:sp>
          <p:nvSpPr>
            <p:cNvPr id="75" name="AutoShape 165"/>
            <p:cNvSpPr>
              <a:spLocks noChangeAspect="1" noChangeArrowheads="1" noTextEdit="1"/>
            </p:cNvSpPr>
            <p:nvPr/>
          </p:nvSpPr>
          <p:spPr bwMode="auto">
            <a:xfrm>
              <a:off x="5492750" y="5903913"/>
              <a:ext cx="1236663" cy="815975"/>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76" name="Freeform 167"/>
            <p:cNvSpPr>
              <a:spLocks noEditPoints="1"/>
            </p:cNvSpPr>
            <p:nvPr/>
          </p:nvSpPr>
          <p:spPr bwMode="auto">
            <a:xfrm>
              <a:off x="5489575" y="6526213"/>
              <a:ext cx="60325" cy="6350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77" name="Freeform 168"/>
            <p:cNvSpPr>
              <a:spLocks noEditPoints="1"/>
            </p:cNvSpPr>
            <p:nvPr/>
          </p:nvSpPr>
          <p:spPr bwMode="auto">
            <a:xfrm>
              <a:off x="5570538" y="6526213"/>
              <a:ext cx="60325" cy="635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78" name="Freeform 169"/>
            <p:cNvSpPr>
              <a:spLocks/>
            </p:cNvSpPr>
            <p:nvPr/>
          </p:nvSpPr>
          <p:spPr bwMode="auto">
            <a:xfrm>
              <a:off x="5654675" y="6526213"/>
              <a:ext cx="44450" cy="635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79" name="Freeform 170"/>
            <p:cNvSpPr>
              <a:spLocks noEditPoints="1"/>
            </p:cNvSpPr>
            <p:nvPr/>
          </p:nvSpPr>
          <p:spPr bwMode="auto">
            <a:xfrm>
              <a:off x="5726113" y="6526213"/>
              <a:ext cx="46038" cy="6350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0" name="Freeform 171"/>
            <p:cNvSpPr>
              <a:spLocks noEditPoints="1"/>
            </p:cNvSpPr>
            <p:nvPr/>
          </p:nvSpPr>
          <p:spPr bwMode="auto">
            <a:xfrm>
              <a:off x="5799138" y="6526213"/>
              <a:ext cx="50800" cy="65088"/>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1" name="Freeform 172"/>
            <p:cNvSpPr>
              <a:spLocks noEditPoints="1"/>
            </p:cNvSpPr>
            <p:nvPr/>
          </p:nvSpPr>
          <p:spPr bwMode="auto">
            <a:xfrm>
              <a:off x="5878513" y="6526213"/>
              <a:ext cx="47625" cy="6350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2" name="Freeform 173"/>
            <p:cNvSpPr>
              <a:spLocks/>
            </p:cNvSpPr>
            <p:nvPr/>
          </p:nvSpPr>
          <p:spPr bwMode="auto">
            <a:xfrm>
              <a:off x="5951538" y="6526213"/>
              <a:ext cx="50800" cy="65088"/>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3" name="Freeform 174"/>
            <p:cNvSpPr>
              <a:spLocks/>
            </p:cNvSpPr>
            <p:nvPr/>
          </p:nvSpPr>
          <p:spPr bwMode="auto">
            <a:xfrm>
              <a:off x="6070600" y="6526213"/>
              <a:ext cx="49213" cy="65088"/>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4" name="Freeform 175"/>
            <p:cNvSpPr>
              <a:spLocks/>
            </p:cNvSpPr>
            <p:nvPr/>
          </p:nvSpPr>
          <p:spPr bwMode="auto">
            <a:xfrm>
              <a:off x="6146800" y="6526213"/>
              <a:ext cx="50800" cy="635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5" name="Freeform 176"/>
            <p:cNvSpPr>
              <a:spLocks/>
            </p:cNvSpPr>
            <p:nvPr/>
          </p:nvSpPr>
          <p:spPr bwMode="auto">
            <a:xfrm>
              <a:off x="6224588" y="6526213"/>
              <a:ext cx="15875"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6" name="Freeform 177"/>
            <p:cNvSpPr>
              <a:spLocks/>
            </p:cNvSpPr>
            <p:nvPr/>
          </p:nvSpPr>
          <p:spPr bwMode="auto">
            <a:xfrm>
              <a:off x="6265863" y="6526213"/>
              <a:ext cx="57150" cy="635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7" name="Freeform 178"/>
            <p:cNvSpPr>
              <a:spLocks/>
            </p:cNvSpPr>
            <p:nvPr/>
          </p:nvSpPr>
          <p:spPr bwMode="auto">
            <a:xfrm>
              <a:off x="6346825" y="6526213"/>
              <a:ext cx="42863" cy="635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8" name="Freeform 179"/>
            <p:cNvSpPr>
              <a:spLocks noEditPoints="1"/>
            </p:cNvSpPr>
            <p:nvPr/>
          </p:nvSpPr>
          <p:spPr bwMode="auto">
            <a:xfrm>
              <a:off x="6416675" y="6526213"/>
              <a:ext cx="52388" cy="6350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89" name="Freeform 180"/>
            <p:cNvSpPr>
              <a:spLocks/>
            </p:cNvSpPr>
            <p:nvPr/>
          </p:nvSpPr>
          <p:spPr bwMode="auto">
            <a:xfrm>
              <a:off x="6491288" y="6526213"/>
              <a:ext cx="50800" cy="65088"/>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0" name="Freeform 181"/>
            <p:cNvSpPr>
              <a:spLocks/>
            </p:cNvSpPr>
            <p:nvPr/>
          </p:nvSpPr>
          <p:spPr bwMode="auto">
            <a:xfrm>
              <a:off x="6565900" y="6526213"/>
              <a:ext cx="17463"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1" name="Freeform 182"/>
            <p:cNvSpPr>
              <a:spLocks/>
            </p:cNvSpPr>
            <p:nvPr/>
          </p:nvSpPr>
          <p:spPr bwMode="auto">
            <a:xfrm>
              <a:off x="6610350" y="6526213"/>
              <a:ext cx="49213" cy="6350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2" name="Freeform 183"/>
            <p:cNvSpPr>
              <a:spLocks/>
            </p:cNvSpPr>
            <p:nvPr/>
          </p:nvSpPr>
          <p:spPr bwMode="auto">
            <a:xfrm>
              <a:off x="6677025" y="6526213"/>
              <a:ext cx="55563" cy="6350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3" name="Freeform 184"/>
            <p:cNvSpPr>
              <a:spLocks noEditPoints="1"/>
            </p:cNvSpPr>
            <p:nvPr/>
          </p:nvSpPr>
          <p:spPr bwMode="auto">
            <a:xfrm>
              <a:off x="5861050" y="6657976"/>
              <a:ext cx="41275" cy="61913"/>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4" name="Freeform 185"/>
            <p:cNvSpPr>
              <a:spLocks/>
            </p:cNvSpPr>
            <p:nvPr/>
          </p:nvSpPr>
          <p:spPr bwMode="auto">
            <a:xfrm>
              <a:off x="5937250" y="6657976"/>
              <a:ext cx="38100" cy="61913"/>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5" name="Freeform 186"/>
            <p:cNvSpPr>
              <a:spLocks/>
            </p:cNvSpPr>
            <p:nvPr/>
          </p:nvSpPr>
          <p:spPr bwMode="auto">
            <a:xfrm>
              <a:off x="6005513" y="6657976"/>
              <a:ext cx="42863" cy="61913"/>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6" name="Freeform 187"/>
            <p:cNvSpPr>
              <a:spLocks/>
            </p:cNvSpPr>
            <p:nvPr/>
          </p:nvSpPr>
          <p:spPr bwMode="auto">
            <a:xfrm>
              <a:off x="6083300" y="6657976"/>
              <a:ext cx="55563" cy="61913"/>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7" name="Freeform 188"/>
            <p:cNvSpPr>
              <a:spLocks noEditPoints="1"/>
            </p:cNvSpPr>
            <p:nvPr/>
          </p:nvSpPr>
          <p:spPr bwMode="auto">
            <a:xfrm>
              <a:off x="6167438" y="6657976"/>
              <a:ext cx="49213" cy="61913"/>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8" name="Freeform 189"/>
            <p:cNvSpPr>
              <a:spLocks noEditPoints="1"/>
            </p:cNvSpPr>
            <p:nvPr/>
          </p:nvSpPr>
          <p:spPr bwMode="auto">
            <a:xfrm>
              <a:off x="6246813" y="6657976"/>
              <a:ext cx="42863" cy="61913"/>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99" name="Freeform 190"/>
            <p:cNvSpPr>
              <a:spLocks/>
            </p:cNvSpPr>
            <p:nvPr/>
          </p:nvSpPr>
          <p:spPr bwMode="auto">
            <a:xfrm>
              <a:off x="6323013" y="6657976"/>
              <a:ext cx="42863" cy="61913"/>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0" name="Freeform 191"/>
            <p:cNvSpPr>
              <a:spLocks noEditPoints="1"/>
            </p:cNvSpPr>
            <p:nvPr/>
          </p:nvSpPr>
          <p:spPr bwMode="auto">
            <a:xfrm>
              <a:off x="5489575" y="6526213"/>
              <a:ext cx="60325" cy="6350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1" name="Freeform 192"/>
            <p:cNvSpPr>
              <a:spLocks noEditPoints="1"/>
            </p:cNvSpPr>
            <p:nvPr/>
          </p:nvSpPr>
          <p:spPr bwMode="auto">
            <a:xfrm>
              <a:off x="5570538" y="6526213"/>
              <a:ext cx="60325" cy="635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2" name="Freeform 193"/>
            <p:cNvSpPr>
              <a:spLocks/>
            </p:cNvSpPr>
            <p:nvPr/>
          </p:nvSpPr>
          <p:spPr bwMode="auto">
            <a:xfrm>
              <a:off x="5654675" y="6526213"/>
              <a:ext cx="44450" cy="635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3" name="Freeform 194"/>
            <p:cNvSpPr>
              <a:spLocks noEditPoints="1"/>
            </p:cNvSpPr>
            <p:nvPr/>
          </p:nvSpPr>
          <p:spPr bwMode="auto">
            <a:xfrm>
              <a:off x="5726113" y="6526213"/>
              <a:ext cx="46038" cy="6350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4" name="Freeform 195"/>
            <p:cNvSpPr>
              <a:spLocks noEditPoints="1"/>
            </p:cNvSpPr>
            <p:nvPr/>
          </p:nvSpPr>
          <p:spPr bwMode="auto">
            <a:xfrm>
              <a:off x="5799138" y="6526213"/>
              <a:ext cx="50800" cy="65088"/>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5" name="Freeform 196"/>
            <p:cNvSpPr>
              <a:spLocks noEditPoints="1"/>
            </p:cNvSpPr>
            <p:nvPr/>
          </p:nvSpPr>
          <p:spPr bwMode="auto">
            <a:xfrm>
              <a:off x="5878513" y="6526213"/>
              <a:ext cx="47625" cy="6350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6" name="Freeform 197"/>
            <p:cNvSpPr>
              <a:spLocks/>
            </p:cNvSpPr>
            <p:nvPr/>
          </p:nvSpPr>
          <p:spPr bwMode="auto">
            <a:xfrm>
              <a:off x="5951538" y="6526213"/>
              <a:ext cx="50800" cy="65088"/>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7" name="Freeform 198"/>
            <p:cNvSpPr>
              <a:spLocks/>
            </p:cNvSpPr>
            <p:nvPr/>
          </p:nvSpPr>
          <p:spPr bwMode="auto">
            <a:xfrm>
              <a:off x="6070600" y="6526213"/>
              <a:ext cx="49213" cy="65088"/>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8" name="Freeform 199"/>
            <p:cNvSpPr>
              <a:spLocks/>
            </p:cNvSpPr>
            <p:nvPr/>
          </p:nvSpPr>
          <p:spPr bwMode="auto">
            <a:xfrm>
              <a:off x="6146800" y="6526213"/>
              <a:ext cx="50800" cy="635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09" name="Freeform 200"/>
            <p:cNvSpPr>
              <a:spLocks/>
            </p:cNvSpPr>
            <p:nvPr/>
          </p:nvSpPr>
          <p:spPr bwMode="auto">
            <a:xfrm>
              <a:off x="6224588" y="6526213"/>
              <a:ext cx="15875"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0" name="Freeform 201"/>
            <p:cNvSpPr>
              <a:spLocks/>
            </p:cNvSpPr>
            <p:nvPr/>
          </p:nvSpPr>
          <p:spPr bwMode="auto">
            <a:xfrm>
              <a:off x="6265863" y="6526213"/>
              <a:ext cx="57150" cy="635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1" name="Freeform 202"/>
            <p:cNvSpPr>
              <a:spLocks/>
            </p:cNvSpPr>
            <p:nvPr/>
          </p:nvSpPr>
          <p:spPr bwMode="auto">
            <a:xfrm>
              <a:off x="6346825" y="6526213"/>
              <a:ext cx="42863" cy="635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2" name="Freeform 203"/>
            <p:cNvSpPr>
              <a:spLocks noEditPoints="1"/>
            </p:cNvSpPr>
            <p:nvPr/>
          </p:nvSpPr>
          <p:spPr bwMode="auto">
            <a:xfrm>
              <a:off x="6416675" y="6526213"/>
              <a:ext cx="52388" cy="6350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3" name="Freeform 204"/>
            <p:cNvSpPr>
              <a:spLocks/>
            </p:cNvSpPr>
            <p:nvPr/>
          </p:nvSpPr>
          <p:spPr bwMode="auto">
            <a:xfrm>
              <a:off x="6491288" y="6526213"/>
              <a:ext cx="50800" cy="65088"/>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4" name="Freeform 205"/>
            <p:cNvSpPr>
              <a:spLocks/>
            </p:cNvSpPr>
            <p:nvPr/>
          </p:nvSpPr>
          <p:spPr bwMode="auto">
            <a:xfrm>
              <a:off x="6565900" y="6526213"/>
              <a:ext cx="17463"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5" name="Freeform 206"/>
            <p:cNvSpPr>
              <a:spLocks/>
            </p:cNvSpPr>
            <p:nvPr/>
          </p:nvSpPr>
          <p:spPr bwMode="auto">
            <a:xfrm>
              <a:off x="6610350" y="6526213"/>
              <a:ext cx="49213" cy="6350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6" name="Freeform 207"/>
            <p:cNvSpPr>
              <a:spLocks/>
            </p:cNvSpPr>
            <p:nvPr/>
          </p:nvSpPr>
          <p:spPr bwMode="auto">
            <a:xfrm>
              <a:off x="6677025" y="6526213"/>
              <a:ext cx="55563" cy="6350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7" name="Freeform 208"/>
            <p:cNvSpPr>
              <a:spLocks noEditPoints="1"/>
            </p:cNvSpPr>
            <p:nvPr/>
          </p:nvSpPr>
          <p:spPr bwMode="auto">
            <a:xfrm>
              <a:off x="5861050" y="6657976"/>
              <a:ext cx="41275" cy="61913"/>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8" name="Freeform 209"/>
            <p:cNvSpPr>
              <a:spLocks/>
            </p:cNvSpPr>
            <p:nvPr/>
          </p:nvSpPr>
          <p:spPr bwMode="auto">
            <a:xfrm>
              <a:off x="5937250" y="6657976"/>
              <a:ext cx="38100" cy="61913"/>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19" name="Freeform 210"/>
            <p:cNvSpPr>
              <a:spLocks/>
            </p:cNvSpPr>
            <p:nvPr/>
          </p:nvSpPr>
          <p:spPr bwMode="auto">
            <a:xfrm>
              <a:off x="6005513" y="6657976"/>
              <a:ext cx="42863" cy="61913"/>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20" name="Freeform 211"/>
            <p:cNvSpPr>
              <a:spLocks/>
            </p:cNvSpPr>
            <p:nvPr/>
          </p:nvSpPr>
          <p:spPr bwMode="auto">
            <a:xfrm>
              <a:off x="6083300" y="6657976"/>
              <a:ext cx="55563" cy="61913"/>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21" name="Freeform 212"/>
            <p:cNvSpPr>
              <a:spLocks noEditPoints="1"/>
            </p:cNvSpPr>
            <p:nvPr/>
          </p:nvSpPr>
          <p:spPr bwMode="auto">
            <a:xfrm>
              <a:off x="6167438" y="6657976"/>
              <a:ext cx="49213" cy="61913"/>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22" name="Freeform 213"/>
            <p:cNvSpPr>
              <a:spLocks noEditPoints="1"/>
            </p:cNvSpPr>
            <p:nvPr/>
          </p:nvSpPr>
          <p:spPr bwMode="auto">
            <a:xfrm>
              <a:off x="6246813" y="6657976"/>
              <a:ext cx="42863" cy="61913"/>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23" name="Freeform 214"/>
            <p:cNvSpPr>
              <a:spLocks/>
            </p:cNvSpPr>
            <p:nvPr/>
          </p:nvSpPr>
          <p:spPr bwMode="auto">
            <a:xfrm>
              <a:off x="6323013" y="6657976"/>
              <a:ext cx="42863" cy="61913"/>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24" name="Freeform 215"/>
            <p:cNvSpPr>
              <a:spLocks/>
            </p:cNvSpPr>
            <p:nvPr/>
          </p:nvSpPr>
          <p:spPr bwMode="auto">
            <a:xfrm>
              <a:off x="6083300" y="5922963"/>
              <a:ext cx="209550" cy="411163"/>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25" name="Freeform 216"/>
            <p:cNvSpPr>
              <a:spLocks/>
            </p:cNvSpPr>
            <p:nvPr/>
          </p:nvSpPr>
          <p:spPr bwMode="auto">
            <a:xfrm>
              <a:off x="5961063" y="5911851"/>
              <a:ext cx="252413" cy="446088"/>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sp>
          <p:nvSpPr>
            <p:cNvPr id="126" name="Freeform 217"/>
            <p:cNvSpPr>
              <a:spLocks/>
            </p:cNvSpPr>
            <p:nvPr/>
          </p:nvSpPr>
          <p:spPr bwMode="auto">
            <a:xfrm>
              <a:off x="5864225" y="5907088"/>
              <a:ext cx="336550" cy="361950"/>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33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srgbClr val="211A52"/>
                </a:solidFill>
                <a:effectLst/>
                <a:uLnTx/>
                <a:uFillTx/>
                <a:latin typeface="Arial"/>
                <a:ea typeface="+mn-ea"/>
                <a:cs typeface="+mn-cs"/>
              </a:endParaRPr>
            </a:p>
          </p:txBody>
        </p:sp>
      </p:grpSp>
    </p:spTree>
    <p:extLst>
      <p:ext uri="{BB962C8B-B14F-4D97-AF65-F5344CB8AC3E}">
        <p14:creationId xmlns:p14="http://schemas.microsoft.com/office/powerpoint/2010/main" val="22876223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å layout - Billede højre">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rtl="0"/>
            <a:r>
              <a:rPr lang="en-gb"/>
              <a:t>Drag &amp; Drop Image</a:t>
            </a:r>
            <a:endParaRPr lang="en-US" dirty="0"/>
          </a:p>
        </p:txBody>
      </p:sp>
      <p:sp>
        <p:nvSpPr>
          <p:cNvPr id="6" name="Title 4"/>
          <p:cNvSpPr>
            <a:spLocks noGrp="1"/>
          </p:cNvSpPr>
          <p:nvPr>
            <p:ph type="title" hasCustomPrompt="1"/>
          </p:nvPr>
        </p:nvSpPr>
        <p:spPr>
          <a:xfrm>
            <a:off x="587374" y="373446"/>
            <a:ext cx="4683125" cy="1471230"/>
          </a:xfrm>
        </p:spPr>
        <p:txBody>
          <a:bodyPr rtlCol="0"/>
          <a:lstStyle>
            <a:lvl1pPr>
              <a:defRPr sz="3600">
                <a:solidFill>
                  <a:schemeClr val="bg1"/>
                </a:solidFill>
              </a:defRPr>
            </a:lvl1pPr>
          </a:lstStyle>
          <a:p>
            <a:pPr rtl="0"/>
            <a:r>
              <a:rPr lang="en-gb"/>
              <a:t>CLICK TO EDIT TITLE</a:t>
            </a:r>
            <a:endParaRPr lang="en-US" dirty="0"/>
          </a:p>
        </p:txBody>
      </p:sp>
      <p:sp>
        <p:nvSpPr>
          <p:cNvPr id="4" name="Pladsholder til tekst 3"/>
          <p:cNvSpPr>
            <a:spLocks noGrp="1"/>
          </p:cNvSpPr>
          <p:nvPr>
            <p:ph type="body" sz="quarter" idx="12" hasCustomPrompt="1"/>
          </p:nvPr>
        </p:nvSpPr>
        <p:spPr>
          <a:xfrm>
            <a:off x="583406" y="2101809"/>
            <a:ext cx="4687094" cy="3765591"/>
          </a:xfrm>
        </p:spPr>
        <p:txBody>
          <a:bodyPr rtlCol="0"/>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Insert text here</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grpSp>
      <p:grpSp>
        <p:nvGrpSpPr>
          <p:cNvPr id="55" name="Gruppe 54"/>
          <p:cNvGrpSpPr/>
          <p:nvPr userDrawn="1"/>
        </p:nvGrpSpPr>
        <p:grpSpPr>
          <a:xfrm>
            <a:off x="5489575" y="5903913"/>
            <a:ext cx="1243013" cy="815976"/>
            <a:chOff x="5489575" y="5903913"/>
            <a:chExt cx="1243013" cy="815976"/>
          </a:xfrm>
        </p:grpSpPr>
        <p:sp>
          <p:nvSpPr>
            <p:cNvPr id="75" name="AutoShape 165"/>
            <p:cNvSpPr>
              <a:spLocks noChangeAspect="1" noChangeArrowheads="1" noTextEdit="1"/>
            </p:cNvSpPr>
            <p:nvPr/>
          </p:nvSpPr>
          <p:spPr bwMode="auto">
            <a:xfrm>
              <a:off x="5492750" y="5903913"/>
              <a:ext cx="1236663" cy="815975"/>
            </a:xfrm>
            <a:prstGeom prst="rect">
              <a:avLst/>
            </a:prstGeom>
            <a:no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6" name="Freeform 167"/>
            <p:cNvSpPr>
              <a:spLocks noEditPoints="1"/>
            </p:cNvSpPr>
            <p:nvPr/>
          </p:nvSpPr>
          <p:spPr bwMode="auto">
            <a:xfrm>
              <a:off x="5489575" y="6526213"/>
              <a:ext cx="60325" cy="6350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168"/>
            <p:cNvSpPr>
              <a:spLocks noEditPoints="1"/>
            </p:cNvSpPr>
            <p:nvPr/>
          </p:nvSpPr>
          <p:spPr bwMode="auto">
            <a:xfrm>
              <a:off x="5570538" y="6526213"/>
              <a:ext cx="60325" cy="635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169"/>
            <p:cNvSpPr>
              <a:spLocks/>
            </p:cNvSpPr>
            <p:nvPr/>
          </p:nvSpPr>
          <p:spPr bwMode="auto">
            <a:xfrm>
              <a:off x="5654675" y="6526213"/>
              <a:ext cx="44450" cy="635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170"/>
            <p:cNvSpPr>
              <a:spLocks noEditPoints="1"/>
            </p:cNvSpPr>
            <p:nvPr/>
          </p:nvSpPr>
          <p:spPr bwMode="auto">
            <a:xfrm>
              <a:off x="5726113" y="6526213"/>
              <a:ext cx="46038" cy="6350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171"/>
            <p:cNvSpPr>
              <a:spLocks noEditPoints="1"/>
            </p:cNvSpPr>
            <p:nvPr/>
          </p:nvSpPr>
          <p:spPr bwMode="auto">
            <a:xfrm>
              <a:off x="5799138" y="6526213"/>
              <a:ext cx="50800" cy="65088"/>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1" name="Freeform 172"/>
            <p:cNvSpPr>
              <a:spLocks noEditPoints="1"/>
            </p:cNvSpPr>
            <p:nvPr/>
          </p:nvSpPr>
          <p:spPr bwMode="auto">
            <a:xfrm>
              <a:off x="5878513" y="6526213"/>
              <a:ext cx="47625" cy="6350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2" name="Freeform 173"/>
            <p:cNvSpPr>
              <a:spLocks/>
            </p:cNvSpPr>
            <p:nvPr/>
          </p:nvSpPr>
          <p:spPr bwMode="auto">
            <a:xfrm>
              <a:off x="5951538" y="6526213"/>
              <a:ext cx="50800" cy="65088"/>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3" name="Freeform 174"/>
            <p:cNvSpPr>
              <a:spLocks/>
            </p:cNvSpPr>
            <p:nvPr/>
          </p:nvSpPr>
          <p:spPr bwMode="auto">
            <a:xfrm>
              <a:off x="6070600" y="6526213"/>
              <a:ext cx="49213" cy="65088"/>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4" name="Freeform 175"/>
            <p:cNvSpPr>
              <a:spLocks/>
            </p:cNvSpPr>
            <p:nvPr/>
          </p:nvSpPr>
          <p:spPr bwMode="auto">
            <a:xfrm>
              <a:off x="6146800" y="6526213"/>
              <a:ext cx="50800" cy="635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5" name="Freeform 176"/>
            <p:cNvSpPr>
              <a:spLocks/>
            </p:cNvSpPr>
            <p:nvPr/>
          </p:nvSpPr>
          <p:spPr bwMode="auto">
            <a:xfrm>
              <a:off x="6224588" y="6526213"/>
              <a:ext cx="15875"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6" name="Freeform 177"/>
            <p:cNvSpPr>
              <a:spLocks/>
            </p:cNvSpPr>
            <p:nvPr/>
          </p:nvSpPr>
          <p:spPr bwMode="auto">
            <a:xfrm>
              <a:off x="6265863" y="6526213"/>
              <a:ext cx="57150" cy="635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7" name="Freeform 178"/>
            <p:cNvSpPr>
              <a:spLocks/>
            </p:cNvSpPr>
            <p:nvPr/>
          </p:nvSpPr>
          <p:spPr bwMode="auto">
            <a:xfrm>
              <a:off x="6346825" y="6526213"/>
              <a:ext cx="42863" cy="635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8" name="Freeform 179"/>
            <p:cNvSpPr>
              <a:spLocks noEditPoints="1"/>
            </p:cNvSpPr>
            <p:nvPr/>
          </p:nvSpPr>
          <p:spPr bwMode="auto">
            <a:xfrm>
              <a:off x="6416675" y="6526213"/>
              <a:ext cx="52388" cy="6350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89" name="Freeform 180"/>
            <p:cNvSpPr>
              <a:spLocks/>
            </p:cNvSpPr>
            <p:nvPr/>
          </p:nvSpPr>
          <p:spPr bwMode="auto">
            <a:xfrm>
              <a:off x="6491288" y="6526213"/>
              <a:ext cx="50800" cy="65088"/>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0" name="Freeform 181"/>
            <p:cNvSpPr>
              <a:spLocks/>
            </p:cNvSpPr>
            <p:nvPr/>
          </p:nvSpPr>
          <p:spPr bwMode="auto">
            <a:xfrm>
              <a:off x="6565900" y="6526213"/>
              <a:ext cx="17463"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1" name="Freeform 182"/>
            <p:cNvSpPr>
              <a:spLocks/>
            </p:cNvSpPr>
            <p:nvPr/>
          </p:nvSpPr>
          <p:spPr bwMode="auto">
            <a:xfrm>
              <a:off x="6610350" y="6526213"/>
              <a:ext cx="49213" cy="6350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2" name="Freeform 183"/>
            <p:cNvSpPr>
              <a:spLocks/>
            </p:cNvSpPr>
            <p:nvPr/>
          </p:nvSpPr>
          <p:spPr bwMode="auto">
            <a:xfrm>
              <a:off x="6677025" y="6526213"/>
              <a:ext cx="55563" cy="6350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3" name="Freeform 184"/>
            <p:cNvSpPr>
              <a:spLocks noEditPoints="1"/>
            </p:cNvSpPr>
            <p:nvPr/>
          </p:nvSpPr>
          <p:spPr bwMode="auto">
            <a:xfrm>
              <a:off x="5861050" y="6657976"/>
              <a:ext cx="41275" cy="61913"/>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4" name="Freeform 185"/>
            <p:cNvSpPr>
              <a:spLocks/>
            </p:cNvSpPr>
            <p:nvPr/>
          </p:nvSpPr>
          <p:spPr bwMode="auto">
            <a:xfrm>
              <a:off x="5937250" y="6657976"/>
              <a:ext cx="38100" cy="61913"/>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5" name="Freeform 186"/>
            <p:cNvSpPr>
              <a:spLocks/>
            </p:cNvSpPr>
            <p:nvPr/>
          </p:nvSpPr>
          <p:spPr bwMode="auto">
            <a:xfrm>
              <a:off x="6005513" y="6657976"/>
              <a:ext cx="42863" cy="61913"/>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6" name="Freeform 187"/>
            <p:cNvSpPr>
              <a:spLocks/>
            </p:cNvSpPr>
            <p:nvPr/>
          </p:nvSpPr>
          <p:spPr bwMode="auto">
            <a:xfrm>
              <a:off x="6083300" y="6657976"/>
              <a:ext cx="55563" cy="61913"/>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7" name="Freeform 188"/>
            <p:cNvSpPr>
              <a:spLocks noEditPoints="1"/>
            </p:cNvSpPr>
            <p:nvPr/>
          </p:nvSpPr>
          <p:spPr bwMode="auto">
            <a:xfrm>
              <a:off x="6167438" y="6657976"/>
              <a:ext cx="49213" cy="61913"/>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8" name="Freeform 189"/>
            <p:cNvSpPr>
              <a:spLocks noEditPoints="1"/>
            </p:cNvSpPr>
            <p:nvPr/>
          </p:nvSpPr>
          <p:spPr bwMode="auto">
            <a:xfrm>
              <a:off x="6246813" y="6657976"/>
              <a:ext cx="42863" cy="61913"/>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99" name="Freeform 190"/>
            <p:cNvSpPr>
              <a:spLocks/>
            </p:cNvSpPr>
            <p:nvPr/>
          </p:nvSpPr>
          <p:spPr bwMode="auto">
            <a:xfrm>
              <a:off x="6323013" y="6657976"/>
              <a:ext cx="42863" cy="61913"/>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0" name="Freeform 191"/>
            <p:cNvSpPr>
              <a:spLocks noEditPoints="1"/>
            </p:cNvSpPr>
            <p:nvPr/>
          </p:nvSpPr>
          <p:spPr bwMode="auto">
            <a:xfrm>
              <a:off x="5489575" y="6526213"/>
              <a:ext cx="60325" cy="6350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1" name="Freeform 192"/>
            <p:cNvSpPr>
              <a:spLocks noEditPoints="1"/>
            </p:cNvSpPr>
            <p:nvPr/>
          </p:nvSpPr>
          <p:spPr bwMode="auto">
            <a:xfrm>
              <a:off x="5570538" y="6526213"/>
              <a:ext cx="60325" cy="635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2" name="Freeform 193"/>
            <p:cNvSpPr>
              <a:spLocks/>
            </p:cNvSpPr>
            <p:nvPr/>
          </p:nvSpPr>
          <p:spPr bwMode="auto">
            <a:xfrm>
              <a:off x="5654675" y="6526213"/>
              <a:ext cx="44450" cy="635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3" name="Freeform 194"/>
            <p:cNvSpPr>
              <a:spLocks noEditPoints="1"/>
            </p:cNvSpPr>
            <p:nvPr/>
          </p:nvSpPr>
          <p:spPr bwMode="auto">
            <a:xfrm>
              <a:off x="5726113" y="6526213"/>
              <a:ext cx="46038" cy="6350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4" name="Freeform 195"/>
            <p:cNvSpPr>
              <a:spLocks noEditPoints="1"/>
            </p:cNvSpPr>
            <p:nvPr/>
          </p:nvSpPr>
          <p:spPr bwMode="auto">
            <a:xfrm>
              <a:off x="5799138" y="6526213"/>
              <a:ext cx="50800" cy="65088"/>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5" name="Freeform 196"/>
            <p:cNvSpPr>
              <a:spLocks noEditPoints="1"/>
            </p:cNvSpPr>
            <p:nvPr/>
          </p:nvSpPr>
          <p:spPr bwMode="auto">
            <a:xfrm>
              <a:off x="5878513" y="6526213"/>
              <a:ext cx="47625" cy="6350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6" name="Freeform 197"/>
            <p:cNvSpPr>
              <a:spLocks/>
            </p:cNvSpPr>
            <p:nvPr/>
          </p:nvSpPr>
          <p:spPr bwMode="auto">
            <a:xfrm>
              <a:off x="5951538" y="6526213"/>
              <a:ext cx="50800" cy="65088"/>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7" name="Freeform 198"/>
            <p:cNvSpPr>
              <a:spLocks/>
            </p:cNvSpPr>
            <p:nvPr/>
          </p:nvSpPr>
          <p:spPr bwMode="auto">
            <a:xfrm>
              <a:off x="6070600" y="6526213"/>
              <a:ext cx="49213" cy="65088"/>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8" name="Freeform 199"/>
            <p:cNvSpPr>
              <a:spLocks/>
            </p:cNvSpPr>
            <p:nvPr/>
          </p:nvSpPr>
          <p:spPr bwMode="auto">
            <a:xfrm>
              <a:off x="6146800" y="6526213"/>
              <a:ext cx="50800" cy="635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09" name="Freeform 200"/>
            <p:cNvSpPr>
              <a:spLocks/>
            </p:cNvSpPr>
            <p:nvPr/>
          </p:nvSpPr>
          <p:spPr bwMode="auto">
            <a:xfrm>
              <a:off x="6224588" y="6526213"/>
              <a:ext cx="15875"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0" name="Freeform 201"/>
            <p:cNvSpPr>
              <a:spLocks/>
            </p:cNvSpPr>
            <p:nvPr/>
          </p:nvSpPr>
          <p:spPr bwMode="auto">
            <a:xfrm>
              <a:off x="6265863" y="6526213"/>
              <a:ext cx="57150" cy="635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1" name="Freeform 202"/>
            <p:cNvSpPr>
              <a:spLocks/>
            </p:cNvSpPr>
            <p:nvPr/>
          </p:nvSpPr>
          <p:spPr bwMode="auto">
            <a:xfrm>
              <a:off x="6346825" y="6526213"/>
              <a:ext cx="42863" cy="635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2" name="Freeform 203"/>
            <p:cNvSpPr>
              <a:spLocks noEditPoints="1"/>
            </p:cNvSpPr>
            <p:nvPr/>
          </p:nvSpPr>
          <p:spPr bwMode="auto">
            <a:xfrm>
              <a:off x="6416675" y="6526213"/>
              <a:ext cx="52388" cy="6350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3" name="Freeform 204"/>
            <p:cNvSpPr>
              <a:spLocks/>
            </p:cNvSpPr>
            <p:nvPr/>
          </p:nvSpPr>
          <p:spPr bwMode="auto">
            <a:xfrm>
              <a:off x="6491288" y="6526213"/>
              <a:ext cx="50800" cy="65088"/>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4" name="Freeform 205"/>
            <p:cNvSpPr>
              <a:spLocks/>
            </p:cNvSpPr>
            <p:nvPr/>
          </p:nvSpPr>
          <p:spPr bwMode="auto">
            <a:xfrm>
              <a:off x="6565900" y="6526213"/>
              <a:ext cx="17463" cy="635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5" name="Freeform 206"/>
            <p:cNvSpPr>
              <a:spLocks/>
            </p:cNvSpPr>
            <p:nvPr/>
          </p:nvSpPr>
          <p:spPr bwMode="auto">
            <a:xfrm>
              <a:off x="6610350" y="6526213"/>
              <a:ext cx="49213" cy="6350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6" name="Freeform 207"/>
            <p:cNvSpPr>
              <a:spLocks/>
            </p:cNvSpPr>
            <p:nvPr/>
          </p:nvSpPr>
          <p:spPr bwMode="auto">
            <a:xfrm>
              <a:off x="6677025" y="6526213"/>
              <a:ext cx="55563" cy="6350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7" name="Freeform 208"/>
            <p:cNvSpPr>
              <a:spLocks noEditPoints="1"/>
            </p:cNvSpPr>
            <p:nvPr/>
          </p:nvSpPr>
          <p:spPr bwMode="auto">
            <a:xfrm>
              <a:off x="5861050" y="6657976"/>
              <a:ext cx="41275" cy="61913"/>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8" name="Freeform 209"/>
            <p:cNvSpPr>
              <a:spLocks/>
            </p:cNvSpPr>
            <p:nvPr/>
          </p:nvSpPr>
          <p:spPr bwMode="auto">
            <a:xfrm>
              <a:off x="5937250" y="6657976"/>
              <a:ext cx="38100" cy="61913"/>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19" name="Freeform 210"/>
            <p:cNvSpPr>
              <a:spLocks/>
            </p:cNvSpPr>
            <p:nvPr/>
          </p:nvSpPr>
          <p:spPr bwMode="auto">
            <a:xfrm>
              <a:off x="6005513" y="6657976"/>
              <a:ext cx="42863" cy="61913"/>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0" name="Freeform 211"/>
            <p:cNvSpPr>
              <a:spLocks/>
            </p:cNvSpPr>
            <p:nvPr/>
          </p:nvSpPr>
          <p:spPr bwMode="auto">
            <a:xfrm>
              <a:off x="6083300" y="6657976"/>
              <a:ext cx="55563" cy="61913"/>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1" name="Freeform 212"/>
            <p:cNvSpPr>
              <a:spLocks noEditPoints="1"/>
            </p:cNvSpPr>
            <p:nvPr/>
          </p:nvSpPr>
          <p:spPr bwMode="auto">
            <a:xfrm>
              <a:off x="6167438" y="6657976"/>
              <a:ext cx="49213" cy="61913"/>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2" name="Freeform 213"/>
            <p:cNvSpPr>
              <a:spLocks noEditPoints="1"/>
            </p:cNvSpPr>
            <p:nvPr/>
          </p:nvSpPr>
          <p:spPr bwMode="auto">
            <a:xfrm>
              <a:off x="6246813" y="6657976"/>
              <a:ext cx="42863" cy="61913"/>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3" name="Freeform 214"/>
            <p:cNvSpPr>
              <a:spLocks/>
            </p:cNvSpPr>
            <p:nvPr/>
          </p:nvSpPr>
          <p:spPr bwMode="auto">
            <a:xfrm>
              <a:off x="6323013" y="6657976"/>
              <a:ext cx="42863" cy="61913"/>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4" name="Freeform 215"/>
            <p:cNvSpPr>
              <a:spLocks/>
            </p:cNvSpPr>
            <p:nvPr/>
          </p:nvSpPr>
          <p:spPr bwMode="auto">
            <a:xfrm>
              <a:off x="6083300" y="5922963"/>
              <a:ext cx="209550" cy="411163"/>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5" name="Freeform 216"/>
            <p:cNvSpPr>
              <a:spLocks/>
            </p:cNvSpPr>
            <p:nvPr/>
          </p:nvSpPr>
          <p:spPr bwMode="auto">
            <a:xfrm>
              <a:off x="5961063" y="5911851"/>
              <a:ext cx="252413" cy="446088"/>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sp>
          <p:nvSpPr>
            <p:cNvPr id="126" name="Freeform 217"/>
            <p:cNvSpPr>
              <a:spLocks/>
            </p:cNvSpPr>
            <p:nvPr/>
          </p:nvSpPr>
          <p:spPr bwMode="auto">
            <a:xfrm>
              <a:off x="5864225" y="5907088"/>
              <a:ext cx="336550" cy="361950"/>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17474333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Blå layout - Billede højre">
    <p:spTree>
      <p:nvGrpSpPr>
        <p:cNvPr id="1" name=""/>
        <p:cNvGrpSpPr/>
        <p:nvPr/>
      </p:nvGrpSpPr>
      <p:grpSpPr>
        <a:xfrm>
          <a:off x="0" y="0"/>
          <a:ext cx="0" cy="0"/>
          <a:chOff x="0" y="0"/>
          <a:chExt cx="0" cy="0"/>
        </a:xfrm>
      </p:grpSpPr>
      <p:sp>
        <p:nvSpPr>
          <p:cNvPr id="7" name="Rectangle 6"/>
          <p:cNvSpPr/>
          <p:nvPr userDrawn="1"/>
        </p:nvSpPr>
        <p:spPr>
          <a:xfrm>
            <a:off x="1" y="0"/>
            <a:ext cx="121919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US"/>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a:t>‹nr.›</a:t>
            </a:fld>
            <a:endParaRPr lang="en-US" dirty="0" smtClean="0"/>
          </a:p>
        </p:txBody>
      </p:sp>
      <p:sp>
        <p:nvSpPr>
          <p:cNvPr id="6" name="Title 4"/>
          <p:cNvSpPr>
            <a:spLocks noGrp="1"/>
          </p:cNvSpPr>
          <p:nvPr>
            <p:ph type="title" hasCustomPrompt="1"/>
          </p:nvPr>
        </p:nvSpPr>
        <p:spPr>
          <a:xfrm>
            <a:off x="587375" y="373446"/>
            <a:ext cx="4454526" cy="1471230"/>
          </a:xfrm>
        </p:spPr>
        <p:txBody>
          <a:bodyPr rtlCol="0"/>
          <a:lstStyle>
            <a:lvl1pPr>
              <a:defRPr sz="3600">
                <a:solidFill>
                  <a:schemeClr val="bg1"/>
                </a:solidFill>
              </a:defRPr>
            </a:lvl1pPr>
          </a:lstStyle>
          <a:p>
            <a:pPr rtl="0"/>
            <a:r>
              <a:rPr lang="en-gb"/>
              <a:t>CLICK TO EDIT TITLE</a:t>
            </a:r>
            <a:endParaRPr lang="en-US" dirty="0"/>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sp>
        <p:nvSpPr>
          <p:cNvPr id="4" name="Pladsholder til tekst 3"/>
          <p:cNvSpPr>
            <a:spLocks noGrp="1"/>
          </p:cNvSpPr>
          <p:nvPr>
            <p:ph type="body" sz="quarter" idx="12" hasCustomPrompt="1"/>
          </p:nvPr>
        </p:nvSpPr>
        <p:spPr>
          <a:xfrm>
            <a:off x="583406" y="2101809"/>
            <a:ext cx="4458495" cy="3600491"/>
          </a:xfrm>
        </p:spPr>
        <p:txBody>
          <a:bodyPr rtlCol="0"/>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Insert text here</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solidFill>
                  <a:schemeClr val="bg1"/>
                </a:solidFill>
              </a:endParaRPr>
            </a:p>
          </p:txBody>
        </p:sp>
      </p:grpSp>
    </p:spTree>
    <p:extLst>
      <p:ext uri="{BB962C8B-B14F-4D97-AF65-F5344CB8AC3E}">
        <p14:creationId xmlns:p14="http://schemas.microsoft.com/office/powerpoint/2010/main" val="735931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image" Target="../media/image1.emf"/><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theme" Target="../theme/theme3.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19" Type="http://schemas.openxmlformats.org/officeDocument/2006/relationships/image" Target="../media/image4.emf"/><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slideLayout" Target="../slideLayouts/slideLayout64.xml"/><Relationship Id="rId3" Type="http://schemas.openxmlformats.org/officeDocument/2006/relationships/slideLayout" Target="../slideLayouts/slideLayout49.xml"/><Relationship Id="rId21" Type="http://schemas.openxmlformats.org/officeDocument/2006/relationships/image" Target="../media/image1.emf"/><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theme" Target="../theme/theme4.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10" Type="http://schemas.openxmlformats.org/officeDocument/2006/relationships/slideLayout" Target="../slideLayouts/slideLayout56.xml"/><Relationship Id="rId19" Type="http://schemas.openxmlformats.org/officeDocument/2006/relationships/slideLayout" Target="../slideLayouts/slideLayout65.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 Id="rId22"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2" Type="http://schemas.openxmlformats.org/officeDocument/2006/relationships/slideLayout" Target="../slideLayouts/slideLayout67.xml"/><Relationship Id="rId16" Type="http://schemas.openxmlformats.org/officeDocument/2006/relationships/image" Target="../media/image4.emf"/><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image" Target="../media/image1.emf"/><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pPr rtl="0"/>
            <a:r>
              <a:rPr lang="en-gb"/>
              <a:t>YOUR TITLE HERE</a:t>
            </a:r>
            <a:endParaRPr lang="en-US"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rtl="0"/>
              <a:t>‹nr.›</a:t>
            </a:fld>
            <a:endParaRPr lang="en-US" dirty="0" smtClean="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rtl="0"/>
            <a:r>
              <a:rPr lang="en-gb"/>
              <a:t>Click to edit master text styles</a:t>
            </a:r>
          </a:p>
          <a:p>
            <a:pPr lvl="1" rtl="0"/>
            <a:r>
              <a:rPr lang="en-gb"/>
              <a:t>Second level</a:t>
            </a:r>
          </a:p>
          <a:p>
            <a:pPr lvl="2" rtl="0"/>
            <a:r>
              <a:rPr lang="en-gb"/>
              <a:t>Third level</a:t>
            </a:r>
          </a:p>
          <a:p>
            <a:pPr lvl="4" rtl="0"/>
            <a:r>
              <a:rPr lang="en-gb"/>
              <a:t>Fourth level</a:t>
            </a:r>
            <a:endParaRPr lang="en-US" dirty="0"/>
          </a:p>
        </p:txBody>
      </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59" name="Group 4"/>
          <p:cNvGrpSpPr>
            <a:grpSpLocks noChangeAspect="1"/>
          </p:cNvGrpSpPr>
          <p:nvPr userDrawn="1"/>
        </p:nvGrpSpPr>
        <p:grpSpPr bwMode="auto">
          <a:xfrm>
            <a:off x="5492750" y="5903913"/>
            <a:ext cx="1236663" cy="815975"/>
            <a:chOff x="3460" y="3719"/>
            <a:chExt cx="779" cy="514"/>
          </a:xfrm>
        </p:grpSpPr>
        <p:sp>
          <p:nvSpPr>
            <p:cNvPr id="60"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1"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2"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3"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4"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5"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6"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7"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8"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9"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0"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1"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2"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3"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4"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5"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6"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7"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8"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99"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0"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1"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2"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3"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4"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5"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6"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7"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8"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09"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0"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1"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2"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3"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4"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5"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6"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7"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8"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19"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0"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1"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2"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3"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4"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5"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6"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7"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8"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29"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30"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131"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4019" r:id="rId1"/>
    <p:sldLayoutId id="2147484053" r:id="rId2"/>
    <p:sldLayoutId id="2147484050" r:id="rId3"/>
    <p:sldLayoutId id="2147484008" r:id="rId4"/>
    <p:sldLayoutId id="2147484022" r:id="rId5"/>
    <p:sldLayoutId id="2147484011" r:id="rId6"/>
    <p:sldLayoutId id="2147484014" r:id="rId7"/>
    <p:sldLayoutId id="2147484020" r:id="rId8"/>
    <p:sldLayoutId id="2147484051" r:id="rId9"/>
    <p:sldLayoutId id="2147484028" r:id="rId10"/>
    <p:sldLayoutId id="2147484032" r:id="rId11"/>
    <p:sldLayoutId id="2147484018" r:id="rId12"/>
    <p:sldLayoutId id="2147484052" r:id="rId13"/>
    <p:sldLayoutId id="2147484066" r:id="rId14"/>
    <p:sldLayoutId id="2147484069" r:id="rId15"/>
    <p:sldLayoutId id="2147484077" r:id="rId16"/>
    <p:sldLayoutId id="2147484075" r:id="rId17"/>
  </p:sldLayoutIdLst>
  <p:timing>
    <p:tnLst>
      <p:par>
        <p:cTn id="1" dur="indefinite" restart="never" nodeType="tmRoot"/>
      </p:par>
    </p:tnLst>
  </p:timing>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0" indent="0" algn="l" defTabSz="914318" rtl="0" eaLnBrk="1" latinLnBrk="0" hangingPunct="1">
        <a:lnSpc>
          <a:spcPct val="120000"/>
        </a:lnSpc>
        <a:spcBef>
          <a:spcPts val="1000"/>
        </a:spcBef>
        <a:buFont typeface="Arial" panose="020B0604020202020204" pitchFamily="34" charset="0"/>
        <a:buNone/>
        <a:defRPr sz="1600" kern="1200" spc="0">
          <a:solidFill>
            <a:schemeClr val="tx1"/>
          </a:solidFill>
          <a:latin typeface="+mn-lt"/>
          <a:ea typeface="+mn-ea"/>
          <a:cs typeface="+mn-cs"/>
        </a:defRPr>
      </a:lvl1pPr>
      <a:lvl2pPr marL="0" indent="0" algn="l" defTabSz="914318" rtl="0" eaLnBrk="1" latinLnBrk="0" hangingPunct="1">
        <a:lnSpc>
          <a:spcPct val="120000"/>
        </a:lnSpc>
        <a:spcBef>
          <a:spcPts val="499"/>
        </a:spcBef>
        <a:buFont typeface="Arial" panose="020B0604020202020204" pitchFamily="34" charset="0"/>
        <a:buNone/>
        <a:defRPr sz="1400" kern="1200">
          <a:solidFill>
            <a:schemeClr val="tx1"/>
          </a:solidFill>
          <a:latin typeface="+mn-lt"/>
          <a:ea typeface="+mn-ea"/>
          <a:cs typeface="+mn-cs"/>
        </a:defRPr>
      </a:lvl2pPr>
      <a:lvl3pPr marL="0" indent="0" algn="l" defTabSz="914318" rtl="0" eaLnBrk="1" latinLnBrk="0" hangingPunct="1">
        <a:lnSpc>
          <a:spcPct val="120000"/>
        </a:lnSpc>
        <a:spcBef>
          <a:spcPts val="499"/>
        </a:spcBef>
        <a:buFont typeface="Arial" panose="020B0604020202020204" pitchFamily="34" charset="0"/>
        <a:buNone/>
        <a:defRPr sz="1200" kern="1200">
          <a:solidFill>
            <a:schemeClr val="tx1"/>
          </a:solidFill>
          <a:latin typeface="+mn-lt"/>
          <a:ea typeface="+mn-ea"/>
          <a:cs typeface="+mn-cs"/>
        </a:defRPr>
      </a:lvl3pPr>
      <a:lvl4pPr marL="0" indent="0" algn="l" defTabSz="914318" rtl="0" eaLnBrk="1" latinLnBrk="0" hangingPunct="1">
        <a:lnSpc>
          <a:spcPct val="120000"/>
        </a:lnSpc>
        <a:spcBef>
          <a:spcPts val="499"/>
        </a:spcBef>
        <a:buFont typeface="Arial" panose="020B0604020202020204" pitchFamily="34" charset="0"/>
        <a:buNone/>
        <a:defRPr sz="1000" kern="1200">
          <a:solidFill>
            <a:schemeClr val="tx1">
              <a:alpha val="70000"/>
            </a:schemeClr>
          </a:solidFill>
          <a:latin typeface="+mn-lt"/>
          <a:ea typeface="+mn-ea"/>
          <a:cs typeface="+mn-cs"/>
        </a:defRPr>
      </a:lvl4pPr>
      <a:lvl5pPr marL="0" indent="0" algn="l" defTabSz="914318" rtl="0" eaLnBrk="1" latinLnBrk="0" hangingPunct="1">
        <a:lnSpc>
          <a:spcPct val="120000"/>
        </a:lnSpc>
        <a:spcBef>
          <a:spcPts val="499"/>
        </a:spcBef>
        <a:buFont typeface="Arial" panose="020B0604020202020204" pitchFamily="34" charset="0"/>
        <a:buNone/>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userDrawn="1">
          <p15:clr>
            <a:srgbClr val="F26B43"/>
          </p15:clr>
        </p15:guide>
        <p15:guide id="28" pos="370" userDrawn="1">
          <p15:clr>
            <a:srgbClr val="F26B43"/>
          </p15:clr>
        </p15:guide>
        <p15:guide id="29" pos="7320" userDrawn="1">
          <p15:clr>
            <a:srgbClr val="F26B43"/>
          </p15:clr>
        </p15:guide>
        <p15:guide id="48" pos="1141" userDrawn="1">
          <p15:clr>
            <a:srgbClr val="F26B43"/>
          </p15:clr>
        </p15:guide>
        <p15:guide id="51" orient="horz" pos="414" userDrawn="1">
          <p15:clr>
            <a:srgbClr val="F26B43"/>
          </p15:clr>
        </p15:guide>
        <p15:guide id="52" pos="4339" userDrawn="1">
          <p15:clr>
            <a:srgbClr val="F26B43"/>
          </p15:clr>
        </p15:guide>
        <p15:guide id="53" pos="467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r>
              <a:rPr lang="en-US" dirty="0"/>
              <a:t>YOUR TITLE HERE</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4"/>
            <a:r>
              <a:rPr lang="en-US" dirty="0"/>
              <a:t>Fourth level</a:t>
            </a:r>
          </a:p>
        </p:txBody>
      </p:sp>
      <p:grpSp>
        <p:nvGrpSpPr>
          <p:cNvPr id="58" name="Gruppe 57"/>
          <p:cNvGrpSpPr/>
          <p:nvPr userDrawn="1"/>
        </p:nvGrpSpPr>
        <p:grpSpPr>
          <a:xfrm>
            <a:off x="5466450" y="6027162"/>
            <a:ext cx="1272706"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490623774"/>
      </p:ext>
    </p:extLst>
  </p:cSld>
  <p:clrMap bg1="lt1" tx1="dk1" bg2="lt2" tx2="dk2" accent1="accent1" accent2="accent2" accent3="accent3" accent4="accent4" accent5="accent5" accent6="accent6" hlink="hlink" folHlink="folHlink"/>
  <p:sldLayoutIdLst>
    <p:sldLayoutId id="2147484079" r:id="rId1"/>
    <p:sldLayoutId id="2147484080" r:id="rId2"/>
    <p:sldLayoutId id="214748408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 id="2147484090" r:id="rId12"/>
    <p:sldLayoutId id="2147484091" r:id="rId13"/>
  </p:sldLayoutIdLst>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0" indent="0" algn="l" defTabSz="914318" rtl="0" eaLnBrk="1" latinLnBrk="0" hangingPunct="1">
        <a:lnSpc>
          <a:spcPct val="120000"/>
        </a:lnSpc>
        <a:spcBef>
          <a:spcPts val="1000"/>
        </a:spcBef>
        <a:buFont typeface="Arial" panose="020B0604020202020204" pitchFamily="34" charset="0"/>
        <a:buNone/>
        <a:defRPr sz="1600" kern="1200" spc="0">
          <a:solidFill>
            <a:schemeClr val="tx1"/>
          </a:solidFill>
          <a:latin typeface="+mn-lt"/>
          <a:ea typeface="+mn-ea"/>
          <a:cs typeface="+mn-cs"/>
        </a:defRPr>
      </a:lvl1pPr>
      <a:lvl2pPr marL="0" indent="0" algn="l" defTabSz="914318" rtl="0" eaLnBrk="1" latinLnBrk="0" hangingPunct="1">
        <a:lnSpc>
          <a:spcPct val="120000"/>
        </a:lnSpc>
        <a:spcBef>
          <a:spcPts val="499"/>
        </a:spcBef>
        <a:buFont typeface="Arial" panose="020B0604020202020204" pitchFamily="34" charset="0"/>
        <a:buNone/>
        <a:defRPr sz="1400" kern="1200">
          <a:solidFill>
            <a:schemeClr val="tx1"/>
          </a:solidFill>
          <a:latin typeface="+mn-lt"/>
          <a:ea typeface="+mn-ea"/>
          <a:cs typeface="+mn-cs"/>
        </a:defRPr>
      </a:lvl2pPr>
      <a:lvl3pPr marL="0" indent="0" algn="l" defTabSz="914318" rtl="0" eaLnBrk="1" latinLnBrk="0" hangingPunct="1">
        <a:lnSpc>
          <a:spcPct val="120000"/>
        </a:lnSpc>
        <a:spcBef>
          <a:spcPts val="499"/>
        </a:spcBef>
        <a:buFont typeface="Arial" panose="020B0604020202020204" pitchFamily="34" charset="0"/>
        <a:buNone/>
        <a:defRPr sz="1200" kern="1200">
          <a:solidFill>
            <a:schemeClr val="tx1"/>
          </a:solidFill>
          <a:latin typeface="+mn-lt"/>
          <a:ea typeface="+mn-ea"/>
          <a:cs typeface="+mn-cs"/>
        </a:defRPr>
      </a:lvl3pPr>
      <a:lvl4pPr marL="0" indent="0" algn="l" defTabSz="914318" rtl="0" eaLnBrk="1" latinLnBrk="0" hangingPunct="1">
        <a:lnSpc>
          <a:spcPct val="120000"/>
        </a:lnSpc>
        <a:spcBef>
          <a:spcPts val="499"/>
        </a:spcBef>
        <a:buFont typeface="Arial" panose="020B0604020202020204" pitchFamily="34" charset="0"/>
        <a:buNone/>
        <a:defRPr sz="1000" kern="1200">
          <a:solidFill>
            <a:schemeClr val="tx1">
              <a:alpha val="70000"/>
            </a:schemeClr>
          </a:solidFill>
          <a:latin typeface="+mn-lt"/>
          <a:ea typeface="+mn-ea"/>
          <a:cs typeface="+mn-cs"/>
        </a:defRPr>
      </a:lvl4pPr>
      <a:lvl5pPr marL="0" indent="0" algn="l" defTabSz="914318" rtl="0" eaLnBrk="1" latinLnBrk="0" hangingPunct="1">
        <a:lnSpc>
          <a:spcPct val="120000"/>
        </a:lnSpc>
        <a:spcBef>
          <a:spcPts val="499"/>
        </a:spcBef>
        <a:buFont typeface="Arial" panose="020B0604020202020204" pitchFamily="34" charset="0"/>
        <a:buNone/>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p15:clr>
            <a:srgbClr val="F26B43"/>
          </p15:clr>
        </p15:guide>
        <p15:guide id="28" pos="370">
          <p15:clr>
            <a:srgbClr val="F26B43"/>
          </p15:clr>
        </p15:guide>
        <p15:guide id="29" pos="7320">
          <p15:clr>
            <a:srgbClr val="F26B43"/>
          </p15:clr>
        </p15:guide>
        <p15:guide id="48" pos="1141">
          <p15:clr>
            <a:srgbClr val="F26B43"/>
          </p15:clr>
        </p15:guide>
        <p15:guide id="51" orient="horz" pos="414">
          <p15:clr>
            <a:srgbClr val="F26B43"/>
          </p15:clr>
        </p15:guide>
        <p15:guide id="52" pos="4339">
          <p15:clr>
            <a:srgbClr val="F26B43"/>
          </p15:clr>
        </p15:guide>
        <p15:guide id="53" pos="4679">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r>
              <a:rPr lang="en-US" dirty="0" smtClean="0"/>
              <a:t>YOUR TITLE HERE</a:t>
            </a:r>
            <a:endParaRPr lang="en-US"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smtClean="0"/>
              <a:t>Fourth level</a:t>
            </a:r>
            <a:endParaRPr lang="en-US" dirty="0"/>
          </a:p>
        </p:txBody>
      </p:sp>
      <p:grpSp>
        <p:nvGrpSpPr>
          <p:cNvPr id="58" name="Gruppe 57"/>
          <p:cNvGrpSpPr/>
          <p:nvPr userDrawn="1"/>
        </p:nvGrpSpPr>
        <p:grpSpPr>
          <a:xfrm>
            <a:off x="5466450" y="6027162"/>
            <a:ext cx="1272706"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1403060158"/>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 id="2147484105" r:id="rId12"/>
    <p:sldLayoutId id="2147484106" r:id="rId13"/>
    <p:sldLayoutId id="2147484107" r:id="rId14"/>
    <p:sldLayoutId id="2147484108" r:id="rId15"/>
    <p:sldLayoutId id="2147484109" r:id="rId16"/>
  </p:sldLayoutIdLst>
  <p:timing>
    <p:tnLst>
      <p:par>
        <p:cTn id="1" dur="indefinite" restart="never" nodeType="tmRoot"/>
      </p:par>
    </p:tnLst>
  </p:timing>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285750" indent="-285750" algn="l" defTabSz="914318" rtl="0" eaLnBrk="1" latinLnBrk="0" hangingPunct="1">
        <a:lnSpc>
          <a:spcPct val="120000"/>
        </a:lnSpc>
        <a:spcBef>
          <a:spcPts val="1000"/>
        </a:spcBef>
        <a:buFontTx/>
        <a:buBlip>
          <a:blip r:embed="rId18"/>
        </a:buBlip>
        <a:defRPr sz="1600" kern="1200" spc="0">
          <a:solidFill>
            <a:schemeClr val="tx1"/>
          </a:solidFill>
          <a:latin typeface="+mn-lt"/>
          <a:ea typeface="+mn-ea"/>
          <a:cs typeface="+mn-cs"/>
        </a:defRPr>
      </a:lvl1pPr>
      <a:lvl2pPr marL="623888" indent="-285750" algn="l" defTabSz="914318" rtl="0" eaLnBrk="1" latinLnBrk="0" hangingPunct="1">
        <a:lnSpc>
          <a:spcPct val="120000"/>
        </a:lnSpc>
        <a:spcBef>
          <a:spcPts val="499"/>
        </a:spcBef>
        <a:buFontTx/>
        <a:buBlip>
          <a:blip r:embed="rId18"/>
        </a:buBlip>
        <a:defRPr sz="1400" kern="1200">
          <a:solidFill>
            <a:schemeClr val="tx1"/>
          </a:solidFill>
          <a:latin typeface="+mn-lt"/>
          <a:ea typeface="+mn-ea"/>
          <a:cs typeface="+mn-cs"/>
        </a:defRPr>
      </a:lvl2pPr>
      <a:lvl3pPr marL="806450" indent="-171450" algn="l" defTabSz="914318" rtl="0" eaLnBrk="1" latinLnBrk="0" hangingPunct="1">
        <a:lnSpc>
          <a:spcPct val="120000"/>
        </a:lnSpc>
        <a:spcBef>
          <a:spcPts val="499"/>
        </a:spcBef>
        <a:buFontTx/>
        <a:buBlip>
          <a:blip r:embed="rId19"/>
        </a:buBlip>
        <a:tabLst>
          <a:tab pos="898525" algn="l"/>
        </a:tabLst>
        <a:defRPr sz="1200" kern="1200">
          <a:solidFill>
            <a:schemeClr val="tx1"/>
          </a:solidFill>
          <a:latin typeface="+mn-lt"/>
          <a:ea typeface="+mn-ea"/>
          <a:cs typeface="+mn-cs"/>
        </a:defRPr>
      </a:lvl3pPr>
      <a:lvl4pPr marL="1071563" indent="-171450" algn="l" defTabSz="914318" rtl="0" eaLnBrk="1" latinLnBrk="0" hangingPunct="1">
        <a:lnSpc>
          <a:spcPct val="120000"/>
        </a:lnSpc>
        <a:spcBef>
          <a:spcPts val="499"/>
        </a:spcBef>
        <a:buFontTx/>
        <a:buBlip>
          <a:blip r:embed="rId19"/>
        </a:buBlip>
        <a:defRPr sz="1000" kern="1200">
          <a:solidFill>
            <a:schemeClr val="tx1">
              <a:alpha val="70000"/>
            </a:schemeClr>
          </a:solidFill>
          <a:latin typeface="+mn-lt"/>
          <a:ea typeface="+mn-ea"/>
          <a:cs typeface="+mn-cs"/>
        </a:defRPr>
      </a:lvl4pPr>
      <a:lvl5pPr marL="1071563" indent="-171450" algn="l" defTabSz="914318" rtl="0" eaLnBrk="1" latinLnBrk="0" hangingPunct="1">
        <a:lnSpc>
          <a:spcPct val="120000"/>
        </a:lnSpc>
        <a:spcBef>
          <a:spcPts val="499"/>
        </a:spcBef>
        <a:buFontTx/>
        <a:buBlip>
          <a:blip r:embed="rId19"/>
        </a:buBlip>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p15:clr>
            <a:srgbClr val="F26B43"/>
          </p15:clr>
        </p15:guide>
        <p15:guide id="28" pos="370">
          <p15:clr>
            <a:srgbClr val="F26B43"/>
          </p15:clr>
        </p15:guide>
        <p15:guide id="29" pos="7320">
          <p15:clr>
            <a:srgbClr val="F26B43"/>
          </p15:clr>
        </p15:guide>
        <p15:guide id="48" pos="1141">
          <p15:clr>
            <a:srgbClr val="F26B43"/>
          </p15:clr>
        </p15:guide>
        <p15:guide id="51" orient="horz" pos="414">
          <p15:clr>
            <a:srgbClr val="F26B43"/>
          </p15:clr>
        </p15:guide>
        <p15:guide id="52" pos="4339">
          <p15:clr>
            <a:srgbClr val="F26B43"/>
          </p15:clr>
        </p15:guide>
        <p15:guide id="53" pos="4679">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pPr rtl="0"/>
            <a:r>
              <a:rPr lang="en-gb"/>
              <a:t>YOUR TITLE HERE</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a:t>‹nr.›</a:t>
            </a:fld>
            <a:endParaRPr lang="en-US" dirty="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rtl="0"/>
            <a:r>
              <a:rPr lang="en-gb"/>
              <a:t>Click to edit master text styles</a:t>
            </a:r>
          </a:p>
          <a:p>
            <a:pPr lvl="1" rtl="0"/>
            <a:r>
              <a:rPr lang="en-gb"/>
              <a:t>Second level</a:t>
            </a:r>
          </a:p>
          <a:p>
            <a:pPr lvl="2" rtl="0"/>
            <a:r>
              <a:rPr lang="en-gb"/>
              <a:t>Third level</a:t>
            </a:r>
          </a:p>
          <a:p>
            <a:pPr lvl="3" rtl="0"/>
            <a:r>
              <a:rPr lang="en-gb"/>
              <a:t>Fourth level</a:t>
            </a:r>
            <a:endParaRPr lang="en-US" dirty="0"/>
          </a:p>
        </p:txBody>
      </p:sp>
      <p:grpSp>
        <p:nvGrpSpPr>
          <p:cNvPr id="58" name="Gruppe 57"/>
          <p:cNvGrpSpPr/>
          <p:nvPr userDrawn="1"/>
        </p:nvGrpSpPr>
        <p:grpSpPr>
          <a:xfrm>
            <a:off x="5466450" y="6027162"/>
            <a:ext cx="1272706"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gr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a:p>
          </p:txBody>
        </p:sp>
      </p:grpSp>
    </p:spTree>
    <p:extLst>
      <p:ext uri="{BB962C8B-B14F-4D97-AF65-F5344CB8AC3E}">
        <p14:creationId xmlns:p14="http://schemas.microsoft.com/office/powerpoint/2010/main" val="4025521441"/>
      </p:ext>
    </p:extLst>
  </p:cSld>
  <p:clrMap bg1="lt1" tx1="dk1" bg2="lt2" tx2="dk2" accent1="accent1" accent2="accent2" accent3="accent3" accent4="accent4" accent5="accent5" accent6="accent6" hlink="hlink" folHlink="folHlink"/>
  <p:sldLayoutIdLst>
    <p:sldLayoutId id="2147484111"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 id="2147484124" r:id="rId14"/>
    <p:sldLayoutId id="2147484126" r:id="rId15"/>
    <p:sldLayoutId id="2147484127" r:id="rId16"/>
    <p:sldLayoutId id="2147484128" r:id="rId17"/>
    <p:sldLayoutId id="2147484129" r:id="rId18"/>
    <p:sldLayoutId id="2147484130" r:id="rId19"/>
  </p:sldLayoutIdLst>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285750" indent="-285750" algn="l" defTabSz="914318" rtl="0" eaLnBrk="1" latinLnBrk="0" hangingPunct="1">
        <a:lnSpc>
          <a:spcPct val="120000"/>
        </a:lnSpc>
        <a:spcBef>
          <a:spcPts val="1000"/>
        </a:spcBef>
        <a:buFontTx/>
        <a:buBlip>
          <a:blip r:embed="rId21"/>
        </a:buBlip>
        <a:defRPr sz="1600" kern="1200" spc="0">
          <a:solidFill>
            <a:schemeClr val="tx1"/>
          </a:solidFill>
          <a:latin typeface="+mn-lt"/>
          <a:ea typeface="+mn-ea"/>
          <a:cs typeface="+mn-cs"/>
        </a:defRPr>
      </a:lvl1pPr>
      <a:lvl2pPr marL="623888" indent="-285750" algn="l" defTabSz="914318" rtl="0" eaLnBrk="1" latinLnBrk="0" hangingPunct="1">
        <a:lnSpc>
          <a:spcPct val="120000"/>
        </a:lnSpc>
        <a:spcBef>
          <a:spcPts val="499"/>
        </a:spcBef>
        <a:buFontTx/>
        <a:buBlip>
          <a:blip r:embed="rId21"/>
        </a:buBlip>
        <a:defRPr sz="1400" kern="1200">
          <a:solidFill>
            <a:schemeClr val="tx1"/>
          </a:solidFill>
          <a:latin typeface="+mn-lt"/>
          <a:ea typeface="+mn-ea"/>
          <a:cs typeface="+mn-cs"/>
        </a:defRPr>
      </a:lvl2pPr>
      <a:lvl3pPr marL="806450" indent="-171450" algn="l" defTabSz="914318" rtl="0" eaLnBrk="1" latinLnBrk="0" hangingPunct="1">
        <a:lnSpc>
          <a:spcPct val="120000"/>
        </a:lnSpc>
        <a:spcBef>
          <a:spcPts val="499"/>
        </a:spcBef>
        <a:buFontTx/>
        <a:buBlip>
          <a:blip r:embed="rId22"/>
        </a:buBlip>
        <a:tabLst>
          <a:tab pos="898525" algn="l"/>
        </a:tabLst>
        <a:defRPr sz="1200" kern="1200">
          <a:solidFill>
            <a:schemeClr val="tx1"/>
          </a:solidFill>
          <a:latin typeface="+mn-lt"/>
          <a:ea typeface="+mn-ea"/>
          <a:cs typeface="+mn-cs"/>
        </a:defRPr>
      </a:lvl3pPr>
      <a:lvl4pPr marL="1071563" indent="-171450" algn="l" defTabSz="914318" rtl="0" eaLnBrk="1" latinLnBrk="0" hangingPunct="1">
        <a:lnSpc>
          <a:spcPct val="120000"/>
        </a:lnSpc>
        <a:spcBef>
          <a:spcPts val="499"/>
        </a:spcBef>
        <a:buFontTx/>
        <a:buBlip>
          <a:blip r:embed="rId22"/>
        </a:buBlip>
        <a:defRPr sz="1000" kern="1200">
          <a:solidFill>
            <a:schemeClr val="tx1">
              <a:alpha val="70000"/>
            </a:schemeClr>
          </a:solidFill>
          <a:latin typeface="+mn-lt"/>
          <a:ea typeface="+mn-ea"/>
          <a:cs typeface="+mn-cs"/>
        </a:defRPr>
      </a:lvl4pPr>
      <a:lvl5pPr marL="1071563" indent="-171450" algn="l" defTabSz="914318" rtl="0" eaLnBrk="1" latinLnBrk="0" hangingPunct="1">
        <a:lnSpc>
          <a:spcPct val="120000"/>
        </a:lnSpc>
        <a:spcBef>
          <a:spcPts val="499"/>
        </a:spcBef>
        <a:buFontTx/>
        <a:buBlip>
          <a:blip r:embed="rId22"/>
        </a:buBlip>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p15:clr>
            <a:srgbClr val="F26B43"/>
          </p15:clr>
        </p15:guide>
        <p15:guide id="28" pos="370">
          <p15:clr>
            <a:srgbClr val="F26B43"/>
          </p15:clr>
        </p15:guide>
        <p15:guide id="29" pos="7320">
          <p15:clr>
            <a:srgbClr val="F26B43"/>
          </p15:clr>
        </p15:guide>
        <p15:guide id="48" pos="1141">
          <p15:clr>
            <a:srgbClr val="F26B43"/>
          </p15:clr>
        </p15:guide>
        <p15:guide id="51" orient="horz" pos="414">
          <p15:clr>
            <a:srgbClr val="F26B43"/>
          </p15:clr>
        </p15:guide>
        <p15:guide id="52" pos="4339">
          <p15:clr>
            <a:srgbClr val="F26B43"/>
          </p15:clr>
        </p15:guide>
        <p15:guide id="53" pos="4679">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r>
              <a:rPr lang="en-US" dirty="0" smtClean="0"/>
              <a:t>YOUR TITLE HERE</a:t>
            </a:r>
            <a:endParaRPr lang="en-US"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smtClean="0"/>
              <a:t>Fourth level</a:t>
            </a:r>
            <a:endParaRPr lang="en-US" dirty="0"/>
          </a:p>
        </p:txBody>
      </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4" name="Group 4"/>
          <p:cNvGrpSpPr>
            <a:grpSpLocks noChangeAspect="1"/>
          </p:cNvGrpSpPr>
          <p:nvPr userDrawn="1"/>
        </p:nvGrpSpPr>
        <p:grpSpPr bwMode="auto">
          <a:xfrm>
            <a:off x="5492750" y="5903913"/>
            <a:ext cx="1236663" cy="815975"/>
            <a:chOff x="3460" y="3719"/>
            <a:chExt cx="779" cy="514"/>
          </a:xfrm>
        </p:grpSpPr>
        <p:sp>
          <p:nvSpPr>
            <p:cNvPr id="5"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0"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1"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5"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6"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7"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8"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4"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5"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6"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7"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8"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9"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4"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5"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6"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7"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8"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9"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0"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1"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2"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3"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4"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5"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6"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7"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2599389992"/>
      </p:ext>
    </p:extLst>
  </p:cSld>
  <p:clrMap bg1="lt1" tx1="dk1" bg2="lt2" tx2="dk2" accent1="accent1" accent2="accent2" accent3="accent3" accent4="accent4" accent5="accent5" accent6="accent6" hlink="hlink" folHlink="folHlink"/>
  <p:sldLayoutIdLst>
    <p:sldLayoutId id="2147484133" r:id="rId1"/>
    <p:sldLayoutId id="2147484134" r:id="rId2"/>
    <p:sldLayoutId id="2147484135" r:id="rId3"/>
    <p:sldLayoutId id="2147484136" r:id="rId4"/>
    <p:sldLayoutId id="2147484137" r:id="rId5"/>
    <p:sldLayoutId id="2147484138" r:id="rId6"/>
    <p:sldLayoutId id="2147484139" r:id="rId7"/>
    <p:sldLayoutId id="2147484140" r:id="rId8"/>
    <p:sldLayoutId id="2147484141" r:id="rId9"/>
    <p:sldLayoutId id="2147484142" r:id="rId10"/>
    <p:sldLayoutId id="2147484143" r:id="rId11"/>
    <p:sldLayoutId id="2147484144" r:id="rId12"/>
    <p:sldLayoutId id="2147484148" r:id="rId13"/>
  </p:sldLayoutIdLst>
  <p:timing>
    <p:tnLst>
      <p:par>
        <p:cTn id="1" dur="indefinite" restart="never" nodeType="tmRoot"/>
      </p:par>
    </p:tnLst>
  </p:timing>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285750" indent="-285750" algn="l" defTabSz="914318" rtl="0" eaLnBrk="1" latinLnBrk="0" hangingPunct="1">
        <a:lnSpc>
          <a:spcPct val="120000"/>
        </a:lnSpc>
        <a:spcBef>
          <a:spcPts val="1000"/>
        </a:spcBef>
        <a:buFontTx/>
        <a:buBlip>
          <a:blip r:embed="rId15"/>
        </a:buBlip>
        <a:defRPr sz="1600" kern="1200" spc="0">
          <a:solidFill>
            <a:schemeClr val="tx1"/>
          </a:solidFill>
          <a:latin typeface="+mn-lt"/>
          <a:ea typeface="+mn-ea"/>
          <a:cs typeface="+mn-cs"/>
        </a:defRPr>
      </a:lvl1pPr>
      <a:lvl2pPr marL="623888" indent="-285750" algn="l" defTabSz="914318" rtl="0" eaLnBrk="1" latinLnBrk="0" hangingPunct="1">
        <a:lnSpc>
          <a:spcPct val="120000"/>
        </a:lnSpc>
        <a:spcBef>
          <a:spcPts val="499"/>
        </a:spcBef>
        <a:buFontTx/>
        <a:buBlip>
          <a:blip r:embed="rId15"/>
        </a:buBlip>
        <a:defRPr sz="1400" kern="1200">
          <a:solidFill>
            <a:schemeClr val="tx1"/>
          </a:solidFill>
          <a:latin typeface="+mn-lt"/>
          <a:ea typeface="+mn-ea"/>
          <a:cs typeface="+mn-cs"/>
        </a:defRPr>
      </a:lvl2pPr>
      <a:lvl3pPr marL="898525" indent="-171450" algn="l" defTabSz="914318" rtl="0" eaLnBrk="1" latinLnBrk="0" hangingPunct="1">
        <a:lnSpc>
          <a:spcPct val="120000"/>
        </a:lnSpc>
        <a:spcBef>
          <a:spcPts val="499"/>
        </a:spcBef>
        <a:buFontTx/>
        <a:buBlip>
          <a:blip r:embed="rId16"/>
        </a:buBlip>
        <a:defRPr sz="1200" kern="1200">
          <a:solidFill>
            <a:schemeClr val="tx1"/>
          </a:solidFill>
          <a:latin typeface="+mn-lt"/>
          <a:ea typeface="+mn-ea"/>
          <a:cs typeface="+mn-cs"/>
        </a:defRPr>
      </a:lvl3pPr>
      <a:lvl4pPr marL="1163638" indent="-171450" algn="l" defTabSz="914318" rtl="0" eaLnBrk="1" latinLnBrk="0" hangingPunct="1">
        <a:lnSpc>
          <a:spcPct val="120000"/>
        </a:lnSpc>
        <a:spcBef>
          <a:spcPts val="499"/>
        </a:spcBef>
        <a:buFontTx/>
        <a:buBlip>
          <a:blip r:embed="rId16"/>
        </a:buBlip>
        <a:tabLst>
          <a:tab pos="1163638" algn="l"/>
        </a:tabLst>
        <a:defRPr sz="1000" kern="1200">
          <a:solidFill>
            <a:schemeClr val="tx1">
              <a:alpha val="70000"/>
            </a:schemeClr>
          </a:solidFill>
          <a:latin typeface="+mn-lt"/>
          <a:ea typeface="+mn-ea"/>
          <a:cs typeface="+mn-cs"/>
        </a:defRPr>
      </a:lvl4pPr>
      <a:lvl5pPr marL="1163638" indent="-171450" algn="l" defTabSz="914318" rtl="0" eaLnBrk="1" latinLnBrk="0" hangingPunct="1">
        <a:lnSpc>
          <a:spcPct val="120000"/>
        </a:lnSpc>
        <a:spcBef>
          <a:spcPts val="499"/>
        </a:spcBef>
        <a:buFontTx/>
        <a:buBlip>
          <a:blip r:embed="rId16"/>
        </a:buBlip>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p15:clr>
            <a:srgbClr val="F26B43"/>
          </p15:clr>
        </p15:guide>
        <p15:guide id="28" pos="370">
          <p15:clr>
            <a:srgbClr val="F26B43"/>
          </p15:clr>
        </p15:guide>
        <p15:guide id="29" pos="7320">
          <p15:clr>
            <a:srgbClr val="F26B43"/>
          </p15:clr>
        </p15:guide>
        <p15:guide id="48" pos="1141">
          <p15:clr>
            <a:srgbClr val="F26B43"/>
          </p15:clr>
        </p15:guide>
        <p15:guide id="51" orient="horz" pos="414">
          <p15:clr>
            <a:srgbClr val="F26B43"/>
          </p15:clr>
        </p15:guide>
        <p15:guide id="52" pos="4339">
          <p15:clr>
            <a:srgbClr val="F26B43"/>
          </p15:clr>
        </p15:guide>
        <p15:guide id="53" pos="467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lidenummer 2"/>
          <p:cNvSpPr>
            <a:spLocks noGrp="1"/>
          </p:cNvSpPr>
          <p:nvPr>
            <p:ph type="sldNum" sz="quarter" idx="10"/>
          </p:nvPr>
        </p:nvSpPr>
        <p:spPr/>
        <p:txBody>
          <a:bodyPr/>
          <a:lstStyle/>
          <a:p>
            <a:pPr rtl="0"/>
            <a:fld id="{D8D877B3-D348-4611-9BDB-C5374591D951}" type="slidenum">
              <a:rPr lang="en-US" smtClean="0"/>
              <a:pPr rtl="0"/>
              <a:t>1</a:t>
            </a:fld>
            <a:endParaRPr lang="en-US" dirty="0" smtClean="0"/>
          </a:p>
        </p:txBody>
      </p:sp>
      <p:sp>
        <p:nvSpPr>
          <p:cNvPr id="4" name="Titel 3"/>
          <p:cNvSpPr>
            <a:spLocks noGrp="1"/>
          </p:cNvSpPr>
          <p:nvPr>
            <p:ph type="title"/>
          </p:nvPr>
        </p:nvSpPr>
        <p:spPr>
          <a:xfrm>
            <a:off x="587374" y="359273"/>
            <a:ext cx="10619469" cy="1621619"/>
          </a:xfrm>
        </p:spPr>
        <p:txBody>
          <a:bodyPr/>
          <a:lstStyle/>
          <a:p>
            <a:r>
              <a:rPr lang="da-DK" dirty="0" smtClean="0"/>
              <a:t>Undervisningsfordeling MP, </a:t>
            </a:r>
            <a:r>
              <a:rPr lang="da-DK" dirty="0" smtClean="0"/>
              <a:t>efterår </a:t>
            </a:r>
            <a:r>
              <a:rPr lang="da-DK" dirty="0" smtClean="0"/>
              <a:t>2021 I</a:t>
            </a:r>
            <a:endParaRPr lang="da-DK" dirty="0"/>
          </a:p>
        </p:txBody>
      </p:sp>
      <p:sp>
        <p:nvSpPr>
          <p:cNvPr id="5" name="Pladsholder til tekst 4"/>
          <p:cNvSpPr>
            <a:spLocks noGrp="1"/>
          </p:cNvSpPr>
          <p:nvPr>
            <p:ph type="body" sz="quarter" idx="12"/>
          </p:nvPr>
        </p:nvSpPr>
        <p:spPr>
          <a:xfrm>
            <a:off x="617310" y="1153800"/>
            <a:ext cx="10559596" cy="490717"/>
          </a:xfrm>
        </p:spPr>
        <p:txBody>
          <a:bodyPr>
            <a:normAutofit/>
          </a:bodyPr>
          <a:lstStyle/>
          <a:p>
            <a:r>
              <a:rPr lang="da-DK" dirty="0" smtClean="0"/>
              <a:t>Medarbejderes timeantal, fordelt på intervaller af 100 timer. Dækker alle stillingstyper – D-vip undtaget. </a:t>
            </a:r>
            <a:endParaRPr lang="da-DK" dirty="0"/>
          </a:p>
        </p:txBody>
      </p:sp>
      <p:sp>
        <p:nvSpPr>
          <p:cNvPr id="8" name="Tekstfelt 7"/>
          <p:cNvSpPr txBox="1"/>
          <p:nvPr/>
        </p:nvSpPr>
        <p:spPr>
          <a:xfrm>
            <a:off x="65313" y="6520542"/>
            <a:ext cx="5290458" cy="261610"/>
          </a:xfrm>
          <a:prstGeom prst="rect">
            <a:avLst/>
          </a:prstGeom>
          <a:noFill/>
        </p:spPr>
        <p:txBody>
          <a:bodyPr wrap="square" rtlCol="0">
            <a:spAutoFit/>
          </a:bodyPr>
          <a:lstStyle/>
          <a:p>
            <a:r>
              <a:rPr lang="da-DK" sz="1100" dirty="0" smtClean="0">
                <a:solidFill>
                  <a:schemeClr val="bg1">
                    <a:lumMod val="50000"/>
                  </a:schemeClr>
                </a:solidFill>
              </a:rPr>
              <a:t>Kilde: </a:t>
            </a:r>
            <a:r>
              <a:rPr lang="da-DK" sz="1100" dirty="0">
                <a:solidFill>
                  <a:schemeClr val="bg1">
                    <a:lumMod val="50000"/>
                  </a:schemeClr>
                </a:solidFill>
              </a:rPr>
              <a:t>RES; rekvisitionssystem, 6. september 2021.</a:t>
            </a:r>
            <a:endParaRPr lang="da-DK" sz="1100" dirty="0">
              <a:solidFill>
                <a:schemeClr val="bg1">
                  <a:lumMod val="50000"/>
                </a:schemeClr>
              </a:solidFill>
            </a:endParaRPr>
          </a:p>
        </p:txBody>
      </p:sp>
      <p:pic>
        <p:nvPicPr>
          <p:cNvPr id="2" name="Billede 1"/>
          <p:cNvPicPr>
            <a:picLocks noChangeAspect="1"/>
          </p:cNvPicPr>
          <p:nvPr/>
        </p:nvPicPr>
        <p:blipFill>
          <a:blip r:embed="rId2"/>
          <a:stretch>
            <a:fillRect/>
          </a:stretch>
        </p:blipFill>
        <p:spPr>
          <a:xfrm>
            <a:off x="2771423" y="1532978"/>
            <a:ext cx="6806430" cy="4320000"/>
          </a:xfrm>
          <a:prstGeom prst="rect">
            <a:avLst/>
          </a:prstGeom>
        </p:spPr>
      </p:pic>
    </p:spTree>
    <p:extLst>
      <p:ext uri="{BB962C8B-B14F-4D97-AF65-F5344CB8AC3E}">
        <p14:creationId xmlns:p14="http://schemas.microsoft.com/office/powerpoint/2010/main" val="383733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lidenummer 2"/>
          <p:cNvSpPr>
            <a:spLocks noGrp="1"/>
          </p:cNvSpPr>
          <p:nvPr>
            <p:ph type="sldNum" sz="quarter" idx="10"/>
          </p:nvPr>
        </p:nvSpPr>
        <p:spPr/>
        <p:txBody>
          <a:bodyPr/>
          <a:lstStyle/>
          <a:p>
            <a:pPr rtl="0"/>
            <a:fld id="{D8D877B3-D348-4611-9BDB-C5374591D951}" type="slidenum">
              <a:rPr lang="en-US" smtClean="0"/>
              <a:pPr rtl="0"/>
              <a:t>2</a:t>
            </a:fld>
            <a:endParaRPr lang="en-US" dirty="0" smtClean="0"/>
          </a:p>
        </p:txBody>
      </p:sp>
      <p:sp>
        <p:nvSpPr>
          <p:cNvPr id="4" name="Titel 3"/>
          <p:cNvSpPr>
            <a:spLocks noGrp="1"/>
          </p:cNvSpPr>
          <p:nvPr>
            <p:ph type="title"/>
          </p:nvPr>
        </p:nvSpPr>
        <p:spPr>
          <a:xfrm>
            <a:off x="587374" y="359273"/>
            <a:ext cx="10910082" cy="1621619"/>
          </a:xfrm>
        </p:spPr>
        <p:txBody>
          <a:bodyPr/>
          <a:lstStyle/>
          <a:p>
            <a:r>
              <a:rPr lang="da-DK" dirty="0" smtClean="0"/>
              <a:t>Undervisningsfordeling MP, </a:t>
            </a:r>
            <a:r>
              <a:rPr lang="da-DK" dirty="0" smtClean="0"/>
              <a:t>efterår 2021 </a:t>
            </a:r>
            <a:r>
              <a:rPr lang="da-DK" dirty="0" smtClean="0"/>
              <a:t>II</a:t>
            </a:r>
            <a:endParaRPr lang="da-DK" dirty="0"/>
          </a:p>
        </p:txBody>
      </p:sp>
      <p:sp>
        <p:nvSpPr>
          <p:cNvPr id="9" name="Pladsholder til tekst 4"/>
          <p:cNvSpPr txBox="1">
            <a:spLocks/>
          </p:cNvSpPr>
          <p:nvPr/>
        </p:nvSpPr>
        <p:spPr>
          <a:xfrm>
            <a:off x="617310" y="1153800"/>
            <a:ext cx="10559596" cy="490717"/>
          </a:xfrm>
          <a:prstGeom prst="rect">
            <a:avLst/>
          </a:prstGeom>
        </p:spPr>
        <p:txBody>
          <a:bodyPr vert="horz" lIns="0" tIns="45720" rIns="0" bIns="45720" rtlCol="0">
            <a:normAutofit/>
          </a:bodyPr>
          <a:lstStyle>
            <a:lvl1pPr marL="285750" indent="-285750" algn="l" defTabSz="914318" rtl="0" eaLnBrk="1" latinLnBrk="0" hangingPunct="1">
              <a:lnSpc>
                <a:spcPct val="100000"/>
              </a:lnSpc>
              <a:spcBef>
                <a:spcPts val="600"/>
              </a:spcBef>
              <a:buFontTx/>
              <a:buBlip>
                <a:blip r:embed="rId2"/>
              </a:buBlip>
              <a:defRPr sz="1600" kern="1200" spc="0" baseline="0">
                <a:solidFill>
                  <a:schemeClr val="tx1"/>
                </a:solidFill>
                <a:latin typeface="+mn-lt"/>
                <a:ea typeface="+mn-ea"/>
                <a:cs typeface="+mn-cs"/>
              </a:defRPr>
            </a:lvl1pPr>
            <a:lvl2pPr marL="0" indent="0" algn="l" defTabSz="914318" rtl="0" eaLnBrk="1" latinLnBrk="0" hangingPunct="1">
              <a:lnSpc>
                <a:spcPct val="120000"/>
              </a:lnSpc>
              <a:spcBef>
                <a:spcPts val="499"/>
              </a:spcBef>
              <a:buFont typeface="Arial" panose="020B0604020202020204" pitchFamily="34" charset="0"/>
              <a:buNone/>
              <a:defRPr sz="1400" kern="1200">
                <a:solidFill>
                  <a:schemeClr val="tx1"/>
                </a:solidFill>
                <a:latin typeface="+mn-lt"/>
                <a:ea typeface="+mn-ea"/>
                <a:cs typeface="+mn-cs"/>
              </a:defRPr>
            </a:lvl2pPr>
            <a:lvl3pPr marL="0" indent="0" algn="l" defTabSz="914318" rtl="0" eaLnBrk="1" latinLnBrk="0" hangingPunct="1">
              <a:lnSpc>
                <a:spcPct val="120000"/>
              </a:lnSpc>
              <a:spcBef>
                <a:spcPts val="499"/>
              </a:spcBef>
              <a:buFont typeface="Arial" panose="020B0604020202020204" pitchFamily="34" charset="0"/>
              <a:buNone/>
              <a:defRPr sz="1200" kern="1200">
                <a:solidFill>
                  <a:schemeClr val="tx1"/>
                </a:solidFill>
                <a:latin typeface="+mn-lt"/>
                <a:ea typeface="+mn-ea"/>
                <a:cs typeface="+mn-cs"/>
              </a:defRPr>
            </a:lvl3pPr>
            <a:lvl4pPr marL="0" indent="0" algn="l" defTabSz="914318" rtl="0" eaLnBrk="1" latinLnBrk="0" hangingPunct="1">
              <a:lnSpc>
                <a:spcPct val="120000"/>
              </a:lnSpc>
              <a:spcBef>
                <a:spcPts val="499"/>
              </a:spcBef>
              <a:buFont typeface="Arial" panose="020B0604020202020204" pitchFamily="34" charset="0"/>
              <a:buNone/>
              <a:defRPr sz="1000" kern="1200">
                <a:solidFill>
                  <a:schemeClr val="tx1">
                    <a:alpha val="70000"/>
                  </a:schemeClr>
                </a:solidFill>
                <a:latin typeface="+mn-lt"/>
                <a:ea typeface="+mn-ea"/>
                <a:cs typeface="+mn-cs"/>
              </a:defRPr>
            </a:lvl4pPr>
            <a:lvl5pPr marL="0" indent="0" algn="l" defTabSz="914318" rtl="0" eaLnBrk="1" latinLnBrk="0" hangingPunct="1">
              <a:lnSpc>
                <a:spcPct val="120000"/>
              </a:lnSpc>
              <a:spcBef>
                <a:spcPts val="499"/>
              </a:spcBef>
              <a:buFont typeface="Arial" panose="020B0604020202020204" pitchFamily="34" charset="0"/>
              <a:buNone/>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r>
              <a:rPr lang="da-DK" dirty="0" smtClean="0"/>
              <a:t>Medarbejderes timeantal, fordelt på intervaller af 100 timer. Dækker Lektor, Professor og </a:t>
            </a:r>
            <a:r>
              <a:rPr lang="da-DK" dirty="0" smtClean="0"/>
              <a:t>Professor-MSO</a:t>
            </a:r>
            <a:r>
              <a:rPr lang="da-DK" dirty="0" smtClean="0"/>
              <a:t>.</a:t>
            </a:r>
            <a:endParaRPr lang="da-DK" dirty="0"/>
          </a:p>
        </p:txBody>
      </p:sp>
      <p:sp>
        <p:nvSpPr>
          <p:cNvPr id="11" name="Tekstfelt 10"/>
          <p:cNvSpPr txBox="1"/>
          <p:nvPr/>
        </p:nvSpPr>
        <p:spPr>
          <a:xfrm>
            <a:off x="65313" y="6520542"/>
            <a:ext cx="5290458" cy="261610"/>
          </a:xfrm>
          <a:prstGeom prst="rect">
            <a:avLst/>
          </a:prstGeom>
          <a:noFill/>
        </p:spPr>
        <p:txBody>
          <a:bodyPr wrap="square" rtlCol="0">
            <a:spAutoFit/>
          </a:bodyPr>
          <a:lstStyle/>
          <a:p>
            <a:r>
              <a:rPr lang="da-DK" sz="1100" dirty="0" smtClean="0">
                <a:solidFill>
                  <a:schemeClr val="bg1">
                    <a:lumMod val="50000"/>
                  </a:schemeClr>
                </a:solidFill>
              </a:rPr>
              <a:t>Kilde: </a:t>
            </a:r>
            <a:r>
              <a:rPr lang="da-DK" sz="1100" dirty="0">
                <a:solidFill>
                  <a:schemeClr val="bg1">
                    <a:lumMod val="50000"/>
                  </a:schemeClr>
                </a:solidFill>
              </a:rPr>
              <a:t>RES; rekvisitionssystem, 6. september 2021.</a:t>
            </a:r>
            <a:endParaRPr lang="da-DK" sz="1100" dirty="0">
              <a:solidFill>
                <a:schemeClr val="bg1">
                  <a:lumMod val="50000"/>
                </a:schemeClr>
              </a:solidFill>
            </a:endParaRPr>
          </a:p>
        </p:txBody>
      </p:sp>
      <p:pic>
        <p:nvPicPr>
          <p:cNvPr id="5" name="Billede 4"/>
          <p:cNvPicPr>
            <a:picLocks noChangeAspect="1"/>
          </p:cNvPicPr>
          <p:nvPr/>
        </p:nvPicPr>
        <p:blipFill>
          <a:blip r:embed="rId3"/>
          <a:stretch>
            <a:fillRect/>
          </a:stretch>
        </p:blipFill>
        <p:spPr>
          <a:xfrm>
            <a:off x="2817610" y="1547106"/>
            <a:ext cx="7135427" cy="4320000"/>
          </a:xfrm>
          <a:prstGeom prst="rect">
            <a:avLst/>
          </a:prstGeom>
        </p:spPr>
      </p:pic>
    </p:spTree>
    <p:extLst>
      <p:ext uri="{BB962C8B-B14F-4D97-AF65-F5344CB8AC3E}">
        <p14:creationId xmlns:p14="http://schemas.microsoft.com/office/powerpoint/2010/main" val="279867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lidenummer 2"/>
          <p:cNvSpPr>
            <a:spLocks noGrp="1"/>
          </p:cNvSpPr>
          <p:nvPr>
            <p:ph type="sldNum" sz="quarter" idx="10"/>
          </p:nvPr>
        </p:nvSpPr>
        <p:spPr/>
        <p:txBody>
          <a:bodyPr/>
          <a:lstStyle/>
          <a:p>
            <a:pPr rtl="0"/>
            <a:fld id="{D8D877B3-D348-4611-9BDB-C5374591D951}" type="slidenum">
              <a:rPr lang="en-US" smtClean="0"/>
              <a:pPr rtl="0"/>
              <a:t>3</a:t>
            </a:fld>
            <a:endParaRPr lang="en-US" dirty="0" smtClean="0"/>
          </a:p>
        </p:txBody>
      </p:sp>
      <p:sp>
        <p:nvSpPr>
          <p:cNvPr id="4" name="Titel 3"/>
          <p:cNvSpPr>
            <a:spLocks noGrp="1"/>
          </p:cNvSpPr>
          <p:nvPr>
            <p:ph type="title"/>
          </p:nvPr>
        </p:nvSpPr>
        <p:spPr>
          <a:xfrm>
            <a:off x="587374" y="359273"/>
            <a:ext cx="10992528" cy="1621619"/>
          </a:xfrm>
        </p:spPr>
        <p:txBody>
          <a:bodyPr/>
          <a:lstStyle/>
          <a:p>
            <a:r>
              <a:rPr lang="da-DK" dirty="0" smtClean="0"/>
              <a:t>Undervisningsfordeling MP, </a:t>
            </a:r>
            <a:r>
              <a:rPr lang="da-DK" dirty="0" smtClean="0"/>
              <a:t>efterår 2021 </a:t>
            </a:r>
            <a:r>
              <a:rPr lang="da-DK" dirty="0" smtClean="0"/>
              <a:t>III</a:t>
            </a:r>
            <a:endParaRPr lang="da-DK" dirty="0"/>
          </a:p>
        </p:txBody>
      </p:sp>
      <p:sp>
        <p:nvSpPr>
          <p:cNvPr id="9" name="Pladsholder til tekst 4"/>
          <p:cNvSpPr txBox="1">
            <a:spLocks/>
          </p:cNvSpPr>
          <p:nvPr/>
        </p:nvSpPr>
        <p:spPr>
          <a:xfrm>
            <a:off x="617310" y="1153800"/>
            <a:ext cx="10559596" cy="490717"/>
          </a:xfrm>
          <a:prstGeom prst="rect">
            <a:avLst/>
          </a:prstGeom>
        </p:spPr>
        <p:txBody>
          <a:bodyPr vert="horz" lIns="0" tIns="45720" rIns="0" bIns="45720" rtlCol="0">
            <a:normAutofit/>
          </a:bodyPr>
          <a:lstStyle>
            <a:lvl1pPr marL="285750" indent="-285750" algn="l" defTabSz="914318" rtl="0" eaLnBrk="1" latinLnBrk="0" hangingPunct="1">
              <a:lnSpc>
                <a:spcPct val="100000"/>
              </a:lnSpc>
              <a:spcBef>
                <a:spcPts val="600"/>
              </a:spcBef>
              <a:buFontTx/>
              <a:buBlip>
                <a:blip r:embed="rId2"/>
              </a:buBlip>
              <a:defRPr sz="1600" kern="1200" spc="0" baseline="0">
                <a:solidFill>
                  <a:schemeClr val="tx1"/>
                </a:solidFill>
                <a:latin typeface="+mn-lt"/>
                <a:ea typeface="+mn-ea"/>
                <a:cs typeface="+mn-cs"/>
              </a:defRPr>
            </a:lvl1pPr>
            <a:lvl2pPr marL="0" indent="0" algn="l" defTabSz="914318" rtl="0" eaLnBrk="1" latinLnBrk="0" hangingPunct="1">
              <a:lnSpc>
                <a:spcPct val="120000"/>
              </a:lnSpc>
              <a:spcBef>
                <a:spcPts val="499"/>
              </a:spcBef>
              <a:buFont typeface="Arial" panose="020B0604020202020204" pitchFamily="34" charset="0"/>
              <a:buNone/>
              <a:defRPr sz="1400" kern="1200">
                <a:solidFill>
                  <a:schemeClr val="tx1"/>
                </a:solidFill>
                <a:latin typeface="+mn-lt"/>
                <a:ea typeface="+mn-ea"/>
                <a:cs typeface="+mn-cs"/>
              </a:defRPr>
            </a:lvl2pPr>
            <a:lvl3pPr marL="0" indent="0" algn="l" defTabSz="914318" rtl="0" eaLnBrk="1" latinLnBrk="0" hangingPunct="1">
              <a:lnSpc>
                <a:spcPct val="120000"/>
              </a:lnSpc>
              <a:spcBef>
                <a:spcPts val="499"/>
              </a:spcBef>
              <a:buFont typeface="Arial" panose="020B0604020202020204" pitchFamily="34" charset="0"/>
              <a:buNone/>
              <a:defRPr sz="1200" kern="1200">
                <a:solidFill>
                  <a:schemeClr val="tx1"/>
                </a:solidFill>
                <a:latin typeface="+mn-lt"/>
                <a:ea typeface="+mn-ea"/>
                <a:cs typeface="+mn-cs"/>
              </a:defRPr>
            </a:lvl3pPr>
            <a:lvl4pPr marL="0" indent="0" algn="l" defTabSz="914318" rtl="0" eaLnBrk="1" latinLnBrk="0" hangingPunct="1">
              <a:lnSpc>
                <a:spcPct val="120000"/>
              </a:lnSpc>
              <a:spcBef>
                <a:spcPts val="499"/>
              </a:spcBef>
              <a:buFont typeface="Arial" panose="020B0604020202020204" pitchFamily="34" charset="0"/>
              <a:buNone/>
              <a:defRPr sz="1000" kern="1200">
                <a:solidFill>
                  <a:schemeClr val="tx1">
                    <a:alpha val="70000"/>
                  </a:schemeClr>
                </a:solidFill>
                <a:latin typeface="+mn-lt"/>
                <a:ea typeface="+mn-ea"/>
                <a:cs typeface="+mn-cs"/>
              </a:defRPr>
            </a:lvl4pPr>
            <a:lvl5pPr marL="0" indent="0" algn="l" defTabSz="914318" rtl="0" eaLnBrk="1" latinLnBrk="0" hangingPunct="1">
              <a:lnSpc>
                <a:spcPct val="120000"/>
              </a:lnSpc>
              <a:spcBef>
                <a:spcPts val="499"/>
              </a:spcBef>
              <a:buFont typeface="Arial" panose="020B0604020202020204" pitchFamily="34" charset="0"/>
              <a:buNone/>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r>
              <a:rPr lang="da-DK" dirty="0" smtClean="0"/>
              <a:t>Medarbejderes timeantal, fordelt på intervaller af 100 timer. Dækker Adjunkt</a:t>
            </a:r>
            <a:r>
              <a:rPr lang="da-DK" dirty="0"/>
              <a:t>, </a:t>
            </a:r>
            <a:r>
              <a:rPr lang="da-DK" dirty="0" smtClean="0"/>
              <a:t>Post </a:t>
            </a:r>
            <a:r>
              <a:rPr lang="da-DK" dirty="0" err="1" smtClean="0"/>
              <a:t>doc</a:t>
            </a:r>
            <a:r>
              <a:rPr lang="da-DK" dirty="0" smtClean="0"/>
              <a:t> og Phd.</a:t>
            </a:r>
            <a:endParaRPr lang="da-DK" dirty="0"/>
          </a:p>
        </p:txBody>
      </p:sp>
      <p:sp>
        <p:nvSpPr>
          <p:cNvPr id="11" name="Tekstfelt 10"/>
          <p:cNvSpPr txBox="1"/>
          <p:nvPr/>
        </p:nvSpPr>
        <p:spPr>
          <a:xfrm>
            <a:off x="65313" y="6520542"/>
            <a:ext cx="5290458" cy="261610"/>
          </a:xfrm>
          <a:prstGeom prst="rect">
            <a:avLst/>
          </a:prstGeom>
          <a:noFill/>
        </p:spPr>
        <p:txBody>
          <a:bodyPr wrap="square" rtlCol="0">
            <a:spAutoFit/>
          </a:bodyPr>
          <a:lstStyle/>
          <a:p>
            <a:r>
              <a:rPr lang="da-DK" sz="1100" dirty="0" smtClean="0">
                <a:solidFill>
                  <a:schemeClr val="bg1">
                    <a:lumMod val="50000"/>
                  </a:schemeClr>
                </a:solidFill>
              </a:rPr>
              <a:t>Kilde: </a:t>
            </a:r>
            <a:r>
              <a:rPr lang="da-DK" sz="1100" dirty="0">
                <a:solidFill>
                  <a:schemeClr val="bg1">
                    <a:lumMod val="50000"/>
                  </a:schemeClr>
                </a:solidFill>
              </a:rPr>
              <a:t>RES; rekvisitionssystem, 6. september 2021.</a:t>
            </a:r>
            <a:endParaRPr lang="da-DK" sz="1100" dirty="0">
              <a:solidFill>
                <a:schemeClr val="bg1">
                  <a:lumMod val="50000"/>
                </a:schemeClr>
              </a:solidFill>
            </a:endParaRPr>
          </a:p>
        </p:txBody>
      </p:sp>
      <p:pic>
        <p:nvPicPr>
          <p:cNvPr id="2" name="Billede 1"/>
          <p:cNvPicPr>
            <a:picLocks noChangeAspect="1"/>
          </p:cNvPicPr>
          <p:nvPr/>
        </p:nvPicPr>
        <p:blipFill>
          <a:blip r:embed="rId3"/>
          <a:stretch>
            <a:fillRect/>
          </a:stretch>
        </p:blipFill>
        <p:spPr>
          <a:xfrm>
            <a:off x="2643985" y="1547081"/>
            <a:ext cx="6657392" cy="4320000"/>
          </a:xfrm>
          <a:prstGeom prst="rect">
            <a:avLst/>
          </a:prstGeom>
        </p:spPr>
      </p:pic>
    </p:spTree>
    <p:extLst>
      <p:ext uri="{BB962C8B-B14F-4D97-AF65-F5344CB8AC3E}">
        <p14:creationId xmlns:p14="http://schemas.microsoft.com/office/powerpoint/2010/main" val="3288558494"/>
      </p:ext>
    </p:extLst>
  </p:cSld>
  <p:clrMapOvr>
    <a:masterClrMapping/>
  </p:clrMapOvr>
</p:sld>
</file>

<file path=ppt/theme/theme1.xml><?xml version="1.0" encoding="utf-8"?>
<a:theme xmlns:a="http://schemas.openxmlformats.org/drawingml/2006/main" name="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amp;D-Powerpoint Template_16x9" id="{D6003E70-2833-4847-828A-A182BBF6C8FF}" vid="{85D7DE89-D8E2-D743-952C-ED1FA0F18479}"/>
    </a:ext>
  </a:extLst>
</a:theme>
</file>

<file path=ppt/theme/theme2.xml><?xml version="1.0" encoding="utf-8"?>
<a:theme xmlns:a="http://schemas.openxmlformats.org/drawingml/2006/main" name="1_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amp;D-Powerpoint Template_16x9" id="{D6003E70-2833-4847-828A-A182BBF6C8FF}" vid="{85D7DE89-D8E2-D743-952C-ED1FA0F18479}"/>
    </a:ext>
  </a:extLst>
</a:theme>
</file>

<file path=ppt/theme/theme3.xml><?xml version="1.0" encoding="utf-8"?>
<a:theme xmlns:a="http://schemas.openxmlformats.org/drawingml/2006/main" name="2_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AU_POWERPOINT_16_9_DK" id="{A9314A11-232B-44AD-B463-DA388C6E1084}" vid="{3915CC49-FE55-4B7B-B842-2A7014111CFD}"/>
    </a:ext>
  </a:extLst>
</a:theme>
</file>

<file path=ppt/theme/theme4.xml><?xml version="1.0" encoding="utf-8"?>
<a:theme xmlns:a="http://schemas.openxmlformats.org/drawingml/2006/main" name="3_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edarbejdermøde_CPH_26112018" id="{9DFECE72-9EAD-441D-9B54-60DB69D8D5EE}" vid="{D1614727-8BF7-42A9-99EB-06E9693F2E42}"/>
    </a:ext>
  </a:extLst>
</a:theme>
</file>

<file path=ppt/theme/theme5.xml><?xml version="1.0" encoding="utf-8"?>
<a:theme xmlns:a="http://schemas.openxmlformats.org/drawingml/2006/main" name="4_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AU_POWERPOINT_16_9_UK" id="{851E99FB-20BB-40C4-9F91-4452A3BCBDA6}" vid="{42B2CFAF-BEE3-4F25-9129-FB56CD5CD7C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296B6F925B33644BD2B82C17F6A3136" ma:contentTypeVersion="9" ma:contentTypeDescription="Opret et nyt dokument." ma:contentTypeScope="" ma:versionID="36f461789372b974898472ccdc038ef2">
  <xsd:schema xmlns:xsd="http://www.w3.org/2001/XMLSchema" xmlns:xs="http://www.w3.org/2001/XMLSchema" xmlns:p="http://schemas.microsoft.com/office/2006/metadata/properties" xmlns:ns3="2d9b0981-df02-44e4-af2d-dfa6973195c2" targetNamespace="http://schemas.microsoft.com/office/2006/metadata/properties" ma:root="true" ma:fieldsID="57afb3f63403d191c23e8a0a63764a98" ns3:_="">
    <xsd:import namespace="2d9b0981-df02-44e4-af2d-dfa6973195c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9b0981-df02-44e4-af2d-dfa697319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62253A-7384-470E-99DC-6E1F59C446CF}">
  <ds:schemaRefs>
    <ds:schemaRef ds:uri="http://schemas.microsoft.com/office/infopath/2007/PartnerControls"/>
    <ds:schemaRef ds:uri="http://purl.org/dc/terms/"/>
    <ds:schemaRef ds:uri="http://schemas.microsoft.com/office/2006/documentManagement/types"/>
    <ds:schemaRef ds:uri="2d9b0981-df02-44e4-af2d-dfa6973195c2"/>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97A8AC72-02AA-4A44-9594-4D442BEB85AD}">
  <ds:schemaRefs>
    <ds:schemaRef ds:uri="http://schemas.microsoft.com/sharepoint/v3/contenttype/forms"/>
  </ds:schemaRefs>
</ds:datastoreItem>
</file>

<file path=customXml/itemProps3.xml><?xml version="1.0" encoding="utf-8"?>
<ds:datastoreItem xmlns:ds="http://schemas.openxmlformats.org/officeDocument/2006/customXml" ds:itemID="{C8492105-F882-4CBC-BCC4-3A079B0536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9b0981-df02-44e4-af2d-dfa697319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B&amp;D-Powerpoint Template_16x9</Template>
  <TotalTime>10127</TotalTime>
  <Words>106</Words>
  <Application>Microsoft Office PowerPoint</Application>
  <PresentationFormat>Widescreen</PresentationFormat>
  <Paragraphs>12</Paragraphs>
  <Slides>3</Slides>
  <Notes>0</Notes>
  <HiddenSlides>0</HiddenSlides>
  <MMClips>0</MMClips>
  <ScaleCrop>false</ScaleCrop>
  <HeadingPairs>
    <vt:vector size="6" baseType="variant">
      <vt:variant>
        <vt:lpstr>Benyttede skrifttyper</vt:lpstr>
      </vt:variant>
      <vt:variant>
        <vt:i4>6</vt:i4>
      </vt:variant>
      <vt:variant>
        <vt:lpstr>Tema</vt:lpstr>
      </vt:variant>
      <vt:variant>
        <vt:i4>5</vt:i4>
      </vt:variant>
      <vt:variant>
        <vt:lpstr>Slidetitler</vt:lpstr>
      </vt:variant>
      <vt:variant>
        <vt:i4>3</vt:i4>
      </vt:variant>
    </vt:vector>
  </HeadingPairs>
  <TitlesOfParts>
    <vt:vector size="14" baseType="lpstr">
      <vt:lpstr>Arial</vt:lpstr>
      <vt:lpstr>Arial Black</vt:lpstr>
      <vt:lpstr>Calibri</vt:lpstr>
      <vt:lpstr>Montserrat Medium</vt:lpstr>
      <vt:lpstr>Times New Roman</vt:lpstr>
      <vt:lpstr>Trebuchet MS</vt:lpstr>
      <vt:lpstr>AAU PowerPoint</vt:lpstr>
      <vt:lpstr>1_AAU PowerPoint</vt:lpstr>
      <vt:lpstr>2_AAU PowerPoint</vt:lpstr>
      <vt:lpstr>3_AAU PowerPoint</vt:lpstr>
      <vt:lpstr>4_AAU PowerPoint</vt:lpstr>
      <vt:lpstr>Undervisningsfordeling MP, efterår 2021 I</vt:lpstr>
      <vt:lpstr>Undervisningsfordeling MP, efterår 2021 II</vt:lpstr>
      <vt:lpstr>Undervisningsfordeling MP, efterår 2021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AAU Kommunikation</dc:creator>
  <cp:lastModifiedBy>Anne Kyllingsbæk</cp:lastModifiedBy>
  <cp:revision>746</cp:revision>
  <cp:lastPrinted>2019-11-08T12:20:11Z</cp:lastPrinted>
  <dcterms:created xsi:type="dcterms:W3CDTF">2016-11-10T06:07:03Z</dcterms:created>
  <dcterms:modified xsi:type="dcterms:W3CDTF">2021-09-07T06:02:00Z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0x0101001296B6F925B33644BD2B82C17F6A3136</vt:lpwstr>
  </property>
</Properties>
</file>